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3" r:id="rId1"/>
  </p:sldMasterIdLst>
  <p:notesMasterIdLst>
    <p:notesMasterId r:id="rId25"/>
  </p:notesMasterIdLst>
  <p:sldIdLst>
    <p:sldId id="279" r:id="rId2"/>
    <p:sldId id="302" r:id="rId3"/>
    <p:sldId id="321" r:id="rId4"/>
    <p:sldId id="323" r:id="rId5"/>
    <p:sldId id="270" r:id="rId6"/>
    <p:sldId id="322" r:id="rId7"/>
    <p:sldId id="316" r:id="rId8"/>
    <p:sldId id="286" r:id="rId9"/>
    <p:sldId id="271" r:id="rId10"/>
    <p:sldId id="309" r:id="rId11"/>
    <p:sldId id="287" r:id="rId12"/>
    <p:sldId id="325" r:id="rId13"/>
    <p:sldId id="267" r:id="rId14"/>
    <p:sldId id="300" r:id="rId15"/>
    <p:sldId id="303" r:id="rId16"/>
    <p:sldId id="319" r:id="rId17"/>
    <p:sldId id="310" r:id="rId18"/>
    <p:sldId id="320" r:id="rId19"/>
    <p:sldId id="288" r:id="rId20"/>
    <p:sldId id="324" r:id="rId21"/>
    <p:sldId id="260" r:id="rId22"/>
    <p:sldId id="304" r:id="rId23"/>
    <p:sldId id="32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9C5447-9332-46FE-A29F-8823AC747821}" v="882" dt="2023-10-25T10:04:54.8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43" autoAdjust="0"/>
    <p:restoredTop sz="94660"/>
  </p:normalViewPr>
  <p:slideViewPr>
    <p:cSldViewPr snapToGrid="0">
      <p:cViewPr varScale="1">
        <p:scale>
          <a:sx n="82" d="100"/>
          <a:sy n="82" d="100"/>
        </p:scale>
        <p:origin x="34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us Reichenbach" userId="7f9986f3-ef80-451c-9bb1-c68b3c07cd94" providerId="ADAL" clId="{A9E54AB8-999B-4970-A887-470969517C52}"/>
    <pc:docChg chg="custSel addSld modSld">
      <pc:chgData name="Markus Reichenbach" userId="7f9986f3-ef80-451c-9bb1-c68b3c07cd94" providerId="ADAL" clId="{A9E54AB8-999B-4970-A887-470969517C52}" dt="2023-05-13T15:33:58.936" v="34" actId="26606"/>
      <pc:docMkLst>
        <pc:docMk/>
      </pc:docMkLst>
      <pc:sldChg chg="modSp mod">
        <pc:chgData name="Markus Reichenbach" userId="7f9986f3-ef80-451c-9bb1-c68b3c07cd94" providerId="ADAL" clId="{A9E54AB8-999B-4970-A887-470969517C52}" dt="2023-05-13T15:32:02.348" v="31" actId="20577"/>
        <pc:sldMkLst>
          <pc:docMk/>
          <pc:sldMk cId="3623366552" sldId="300"/>
        </pc:sldMkLst>
        <pc:spChg chg="mod">
          <ac:chgData name="Markus Reichenbach" userId="7f9986f3-ef80-451c-9bb1-c68b3c07cd94" providerId="ADAL" clId="{A9E54AB8-999B-4970-A887-470969517C52}" dt="2023-05-13T15:32:02.348" v="31" actId="20577"/>
          <ac:spMkLst>
            <pc:docMk/>
            <pc:sldMk cId="3623366552" sldId="300"/>
            <ac:spMk id="2" creationId="{4D1ACD73-A1C9-4F6B-AFF1-8EA620895FCC}"/>
          </ac:spMkLst>
        </pc:spChg>
      </pc:sldChg>
      <pc:sldChg chg="addSp delSp modSp add mod setBg delDesignElem">
        <pc:chgData name="Markus Reichenbach" userId="7f9986f3-ef80-451c-9bb1-c68b3c07cd94" providerId="ADAL" clId="{A9E54AB8-999B-4970-A887-470969517C52}" dt="2023-05-13T15:33:58.936" v="34" actId="26606"/>
        <pc:sldMkLst>
          <pc:docMk/>
          <pc:sldMk cId="2011275524" sldId="302"/>
        </pc:sldMkLst>
        <pc:spChg chg="mod">
          <ac:chgData name="Markus Reichenbach" userId="7f9986f3-ef80-451c-9bb1-c68b3c07cd94" providerId="ADAL" clId="{A9E54AB8-999B-4970-A887-470969517C52}" dt="2023-05-13T15:33:58.936" v="34" actId="26606"/>
          <ac:spMkLst>
            <pc:docMk/>
            <pc:sldMk cId="2011275524" sldId="302"/>
            <ac:spMk id="2" creationId="{4D1ACD73-A1C9-4F6B-AFF1-8EA620895FCC}"/>
          </ac:spMkLst>
        </pc:spChg>
        <pc:spChg chg="add">
          <ac:chgData name="Markus Reichenbach" userId="7f9986f3-ef80-451c-9bb1-c68b3c07cd94" providerId="ADAL" clId="{A9E54AB8-999B-4970-A887-470969517C52}" dt="2023-05-13T15:33:58.936" v="34" actId="26606"/>
          <ac:spMkLst>
            <pc:docMk/>
            <pc:sldMk cId="2011275524" sldId="302"/>
            <ac:spMk id="1034" creationId="{9E98AA07-97EC-4229-A9DF-9AEC71AA931E}"/>
          </ac:spMkLst>
        </pc:spChg>
        <pc:spChg chg="del">
          <ac:chgData name="Markus Reichenbach" userId="7f9986f3-ef80-451c-9bb1-c68b3c07cd94" providerId="ADAL" clId="{A9E54AB8-999B-4970-A887-470969517C52}" dt="2023-05-13T15:33:53.076" v="33"/>
          <ac:spMkLst>
            <pc:docMk/>
            <pc:sldMk cId="2011275524" sldId="302"/>
            <ac:spMk id="1036" creationId="{C75470D1-A9BC-450A-94B8-E09E222C0CFB}"/>
          </ac:spMkLst>
        </pc:spChg>
        <pc:spChg chg="add">
          <ac:chgData name="Markus Reichenbach" userId="7f9986f3-ef80-451c-9bb1-c68b3c07cd94" providerId="ADAL" clId="{A9E54AB8-999B-4970-A887-470969517C52}" dt="2023-05-13T15:33:58.936" v="34" actId="26606"/>
          <ac:spMkLst>
            <pc:docMk/>
            <pc:sldMk cId="2011275524" sldId="302"/>
            <ac:spMk id="1037" creationId="{F1ACBE00-0221-433D-8EA5-D9D7B45F35BE}"/>
          </ac:spMkLst>
        </pc:spChg>
        <pc:spChg chg="del">
          <ac:chgData name="Markus Reichenbach" userId="7f9986f3-ef80-451c-9bb1-c68b3c07cd94" providerId="ADAL" clId="{A9E54AB8-999B-4970-A887-470969517C52}" dt="2023-05-13T15:33:53.076" v="33"/>
          <ac:spMkLst>
            <pc:docMk/>
            <pc:sldMk cId="2011275524" sldId="302"/>
            <ac:spMk id="1039" creationId="{06E59230-6241-4F71-8F80-408E4EBA22A0}"/>
          </ac:spMkLst>
        </pc:spChg>
        <pc:spChg chg="del">
          <ac:chgData name="Markus Reichenbach" userId="7f9986f3-ef80-451c-9bb1-c68b3c07cd94" providerId="ADAL" clId="{A9E54AB8-999B-4970-A887-470969517C52}" dt="2023-05-13T15:33:53.076" v="33"/>
          <ac:spMkLst>
            <pc:docMk/>
            <pc:sldMk cId="2011275524" sldId="302"/>
            <ac:spMk id="1041" creationId="{E1A01B88-BE75-48CC-A6A5-AD51DC9EC35B}"/>
          </ac:spMkLst>
        </pc:spChg>
        <pc:picChg chg="mod">
          <ac:chgData name="Markus Reichenbach" userId="7f9986f3-ef80-451c-9bb1-c68b3c07cd94" providerId="ADAL" clId="{A9E54AB8-999B-4970-A887-470969517C52}" dt="2023-05-13T15:33:58.936" v="34" actId="26606"/>
          <ac:picMkLst>
            <pc:docMk/>
            <pc:sldMk cId="2011275524" sldId="302"/>
            <ac:picMk id="1032" creationId="{A2633E12-8BD8-7C88-434D-3E891A723EF4}"/>
          </ac:picMkLst>
        </pc:picChg>
      </pc:sldChg>
    </pc:docChg>
  </pc:docChgLst>
  <pc:docChgLst>
    <pc:chgData name="SBCW" userId="99b45b34-9f00-453c-8bcf-b7248ec2e01c" providerId="ADAL" clId="{5806EBE8-AF05-4445-A33B-AEB262F556B3}"/>
    <pc:docChg chg="addSld delSld modSld sldOrd">
      <pc:chgData name="SBCW" userId="99b45b34-9f00-453c-8bcf-b7248ec2e01c" providerId="ADAL" clId="{5806EBE8-AF05-4445-A33B-AEB262F556B3}" dt="2022-08-19T20:31:29.006" v="12" actId="47"/>
      <pc:docMkLst>
        <pc:docMk/>
      </pc:docMkLst>
      <pc:sldChg chg="del">
        <pc:chgData name="SBCW" userId="99b45b34-9f00-453c-8bcf-b7248ec2e01c" providerId="ADAL" clId="{5806EBE8-AF05-4445-A33B-AEB262F556B3}" dt="2022-08-19T20:26:27.168" v="3" actId="47"/>
        <pc:sldMkLst>
          <pc:docMk/>
          <pc:sldMk cId="380560226" sldId="259"/>
        </pc:sldMkLst>
      </pc:sldChg>
      <pc:sldChg chg="del">
        <pc:chgData name="SBCW" userId="99b45b34-9f00-453c-8bcf-b7248ec2e01c" providerId="ADAL" clId="{5806EBE8-AF05-4445-A33B-AEB262F556B3}" dt="2022-08-19T20:31:29.006" v="12" actId="47"/>
        <pc:sldMkLst>
          <pc:docMk/>
          <pc:sldMk cId="2881418293" sldId="262"/>
        </pc:sldMkLst>
      </pc:sldChg>
      <pc:sldChg chg="del">
        <pc:chgData name="SBCW" userId="99b45b34-9f00-453c-8bcf-b7248ec2e01c" providerId="ADAL" clId="{5806EBE8-AF05-4445-A33B-AEB262F556B3}" dt="2022-08-19T20:31:29.006" v="12" actId="47"/>
        <pc:sldMkLst>
          <pc:docMk/>
          <pc:sldMk cId="4217246991" sldId="263"/>
        </pc:sldMkLst>
      </pc:sldChg>
      <pc:sldChg chg="del">
        <pc:chgData name="SBCW" userId="99b45b34-9f00-453c-8bcf-b7248ec2e01c" providerId="ADAL" clId="{5806EBE8-AF05-4445-A33B-AEB262F556B3}" dt="2022-08-19T20:31:29.006" v="12" actId="47"/>
        <pc:sldMkLst>
          <pc:docMk/>
          <pc:sldMk cId="1607275096" sldId="264"/>
        </pc:sldMkLst>
      </pc:sldChg>
      <pc:sldChg chg="del">
        <pc:chgData name="SBCW" userId="99b45b34-9f00-453c-8bcf-b7248ec2e01c" providerId="ADAL" clId="{5806EBE8-AF05-4445-A33B-AEB262F556B3}" dt="2022-08-19T20:31:29.006" v="12" actId="47"/>
        <pc:sldMkLst>
          <pc:docMk/>
          <pc:sldMk cId="3785315983" sldId="267"/>
        </pc:sldMkLst>
      </pc:sldChg>
      <pc:sldChg chg="del">
        <pc:chgData name="SBCW" userId="99b45b34-9f00-453c-8bcf-b7248ec2e01c" providerId="ADAL" clId="{5806EBE8-AF05-4445-A33B-AEB262F556B3}" dt="2022-08-19T20:29:17.072" v="5" actId="47"/>
        <pc:sldMkLst>
          <pc:docMk/>
          <pc:sldMk cId="3350389580" sldId="271"/>
        </pc:sldMkLst>
      </pc:sldChg>
      <pc:sldChg chg="add del">
        <pc:chgData name="SBCW" userId="99b45b34-9f00-453c-8bcf-b7248ec2e01c" providerId="ADAL" clId="{5806EBE8-AF05-4445-A33B-AEB262F556B3}" dt="2022-08-19T20:30:15.262" v="8"/>
        <pc:sldMkLst>
          <pc:docMk/>
          <pc:sldMk cId="1216540619" sldId="274"/>
        </pc:sldMkLst>
      </pc:sldChg>
      <pc:sldChg chg="del">
        <pc:chgData name="SBCW" userId="99b45b34-9f00-453c-8bcf-b7248ec2e01c" providerId="ADAL" clId="{5806EBE8-AF05-4445-A33B-AEB262F556B3}" dt="2022-08-19T20:30:42.752" v="9" actId="47"/>
        <pc:sldMkLst>
          <pc:docMk/>
          <pc:sldMk cId="430606148" sldId="275"/>
        </pc:sldMkLst>
      </pc:sldChg>
      <pc:sldChg chg="add del">
        <pc:chgData name="SBCW" userId="99b45b34-9f00-453c-8bcf-b7248ec2e01c" providerId="ADAL" clId="{5806EBE8-AF05-4445-A33B-AEB262F556B3}" dt="2022-08-19T20:30:54.971" v="11"/>
        <pc:sldMkLst>
          <pc:docMk/>
          <pc:sldMk cId="701969074" sldId="277"/>
        </pc:sldMkLst>
      </pc:sldChg>
      <pc:sldChg chg="add del">
        <pc:chgData name="SBCW" userId="99b45b34-9f00-453c-8bcf-b7248ec2e01c" providerId="ADAL" clId="{5806EBE8-AF05-4445-A33B-AEB262F556B3}" dt="2022-08-19T20:30:15.262" v="8"/>
        <pc:sldMkLst>
          <pc:docMk/>
          <pc:sldMk cId="3339034170" sldId="278"/>
        </pc:sldMkLst>
      </pc:sldChg>
      <pc:sldChg chg="ord">
        <pc:chgData name="SBCW" userId="99b45b34-9f00-453c-8bcf-b7248ec2e01c" providerId="ADAL" clId="{5806EBE8-AF05-4445-A33B-AEB262F556B3}" dt="2022-08-19T20:25:55.753" v="1"/>
        <pc:sldMkLst>
          <pc:docMk/>
          <pc:sldMk cId="2940983880" sldId="279"/>
        </pc:sldMkLst>
      </pc:sldChg>
      <pc:sldChg chg="add">
        <pc:chgData name="SBCW" userId="99b45b34-9f00-453c-8bcf-b7248ec2e01c" providerId="ADAL" clId="{5806EBE8-AF05-4445-A33B-AEB262F556B3}" dt="2022-08-19T20:26:24.543" v="2"/>
        <pc:sldMkLst>
          <pc:docMk/>
          <pc:sldMk cId="2210650907" sldId="281"/>
        </pc:sldMkLst>
      </pc:sldChg>
      <pc:sldChg chg="add">
        <pc:chgData name="SBCW" userId="99b45b34-9f00-453c-8bcf-b7248ec2e01c" providerId="ADAL" clId="{5806EBE8-AF05-4445-A33B-AEB262F556B3}" dt="2022-08-19T20:30:15.262" v="8"/>
        <pc:sldMkLst>
          <pc:docMk/>
          <pc:sldMk cId="1199477415" sldId="286"/>
        </pc:sldMkLst>
      </pc:sldChg>
      <pc:sldChg chg="add">
        <pc:chgData name="SBCW" userId="99b45b34-9f00-453c-8bcf-b7248ec2e01c" providerId="ADAL" clId="{5806EBE8-AF05-4445-A33B-AEB262F556B3}" dt="2022-08-19T20:30:15.262" v="8"/>
        <pc:sldMkLst>
          <pc:docMk/>
          <pc:sldMk cId="3288527329" sldId="287"/>
        </pc:sldMkLst>
      </pc:sldChg>
      <pc:sldChg chg="add">
        <pc:chgData name="SBCW" userId="99b45b34-9f00-453c-8bcf-b7248ec2e01c" providerId="ADAL" clId="{5806EBE8-AF05-4445-A33B-AEB262F556B3}" dt="2022-08-19T20:30:15.262" v="8"/>
        <pc:sldMkLst>
          <pc:docMk/>
          <pc:sldMk cId="1058870948" sldId="288"/>
        </pc:sldMkLst>
      </pc:sldChg>
      <pc:sldChg chg="add">
        <pc:chgData name="SBCW" userId="99b45b34-9f00-453c-8bcf-b7248ec2e01c" providerId="ADAL" clId="{5806EBE8-AF05-4445-A33B-AEB262F556B3}" dt="2022-08-19T20:30:15.262" v="8"/>
        <pc:sldMkLst>
          <pc:docMk/>
          <pc:sldMk cId="703312389" sldId="289"/>
        </pc:sldMkLst>
      </pc:sldChg>
      <pc:sldChg chg="add">
        <pc:chgData name="SBCW" userId="99b45b34-9f00-453c-8bcf-b7248ec2e01c" providerId="ADAL" clId="{5806EBE8-AF05-4445-A33B-AEB262F556B3}" dt="2022-08-19T20:30:15.262" v="8"/>
        <pc:sldMkLst>
          <pc:docMk/>
          <pc:sldMk cId="203247447" sldId="290"/>
        </pc:sldMkLst>
      </pc:sldChg>
      <pc:sldChg chg="add">
        <pc:chgData name="SBCW" userId="99b45b34-9f00-453c-8bcf-b7248ec2e01c" providerId="ADAL" clId="{5806EBE8-AF05-4445-A33B-AEB262F556B3}" dt="2022-08-19T20:30:15.262" v="8"/>
        <pc:sldMkLst>
          <pc:docMk/>
          <pc:sldMk cId="3687352956" sldId="295"/>
        </pc:sldMkLst>
      </pc:sldChg>
      <pc:sldChg chg="add">
        <pc:chgData name="SBCW" userId="99b45b34-9f00-453c-8bcf-b7248ec2e01c" providerId="ADAL" clId="{5806EBE8-AF05-4445-A33B-AEB262F556B3}" dt="2022-08-19T20:26:43.653" v="4"/>
        <pc:sldMkLst>
          <pc:docMk/>
          <pc:sldMk cId="1908487938" sldId="296"/>
        </pc:sldMkLst>
      </pc:sldChg>
      <pc:sldChg chg="add">
        <pc:chgData name="SBCW" userId="99b45b34-9f00-453c-8bcf-b7248ec2e01c" providerId="ADAL" clId="{5806EBE8-AF05-4445-A33B-AEB262F556B3}" dt="2022-08-19T20:30:15.262" v="8"/>
        <pc:sldMkLst>
          <pc:docMk/>
          <pc:sldMk cId="3542678128" sldId="297"/>
        </pc:sldMkLst>
      </pc:sldChg>
      <pc:sldChg chg="add">
        <pc:chgData name="SBCW" userId="99b45b34-9f00-453c-8bcf-b7248ec2e01c" providerId="ADAL" clId="{5806EBE8-AF05-4445-A33B-AEB262F556B3}" dt="2022-08-19T20:30:15.262" v="8"/>
        <pc:sldMkLst>
          <pc:docMk/>
          <pc:sldMk cId="3954161365" sldId="299"/>
        </pc:sldMkLst>
      </pc:sldChg>
      <pc:sldChg chg="add">
        <pc:chgData name="SBCW" userId="99b45b34-9f00-453c-8bcf-b7248ec2e01c" providerId="ADAL" clId="{5806EBE8-AF05-4445-A33B-AEB262F556B3}" dt="2022-08-19T20:30:15.262" v="8"/>
        <pc:sldMkLst>
          <pc:docMk/>
          <pc:sldMk cId="3188361178" sldId="300"/>
        </pc:sldMkLst>
      </pc:sldChg>
      <pc:sldChg chg="add">
        <pc:chgData name="SBCW" userId="99b45b34-9f00-453c-8bcf-b7248ec2e01c" providerId="ADAL" clId="{5806EBE8-AF05-4445-A33B-AEB262F556B3}" dt="2022-08-19T20:30:15.262" v="8"/>
        <pc:sldMkLst>
          <pc:docMk/>
          <pc:sldMk cId="82849402" sldId="301"/>
        </pc:sldMkLst>
      </pc:sldChg>
      <pc:sldChg chg="add">
        <pc:chgData name="SBCW" userId="99b45b34-9f00-453c-8bcf-b7248ec2e01c" providerId="ADAL" clId="{5806EBE8-AF05-4445-A33B-AEB262F556B3}" dt="2022-08-19T20:30:15.262" v="8"/>
        <pc:sldMkLst>
          <pc:docMk/>
          <pc:sldMk cId="3307987910" sldId="302"/>
        </pc:sldMkLst>
      </pc:sldChg>
      <pc:sldChg chg="add">
        <pc:chgData name="SBCW" userId="99b45b34-9f00-453c-8bcf-b7248ec2e01c" providerId="ADAL" clId="{5806EBE8-AF05-4445-A33B-AEB262F556B3}" dt="2022-08-19T20:30:15.262" v="8"/>
        <pc:sldMkLst>
          <pc:docMk/>
          <pc:sldMk cId="1694077035" sldId="303"/>
        </pc:sldMkLst>
      </pc:sldChg>
      <pc:sldChg chg="add">
        <pc:chgData name="SBCW" userId="99b45b34-9f00-453c-8bcf-b7248ec2e01c" providerId="ADAL" clId="{5806EBE8-AF05-4445-A33B-AEB262F556B3}" dt="2022-08-19T20:30:15.262" v="8"/>
        <pc:sldMkLst>
          <pc:docMk/>
          <pc:sldMk cId="3432468481" sldId="304"/>
        </pc:sldMkLst>
      </pc:sldChg>
      <pc:sldChg chg="add">
        <pc:chgData name="SBCW" userId="99b45b34-9f00-453c-8bcf-b7248ec2e01c" providerId="ADAL" clId="{5806EBE8-AF05-4445-A33B-AEB262F556B3}" dt="2022-08-19T20:30:15.262" v="8"/>
        <pc:sldMkLst>
          <pc:docMk/>
          <pc:sldMk cId="1609223003" sldId="305"/>
        </pc:sldMkLst>
      </pc:sldChg>
    </pc:docChg>
  </pc:docChgLst>
  <pc:docChgLst>
    <pc:chgData name="Reichenbach Markus" userId="f2b975a6b03ecd34" providerId="LiveId" clId="{CAD6AB19-5C86-4A84-A5AE-1F9551785793}"/>
    <pc:docChg chg="undo custSel modSld">
      <pc:chgData name="Reichenbach Markus" userId="f2b975a6b03ecd34" providerId="LiveId" clId="{CAD6AB19-5C86-4A84-A5AE-1F9551785793}" dt="2021-02-18T10:24:50.067" v="392" actId="20577"/>
      <pc:docMkLst>
        <pc:docMk/>
      </pc:docMkLst>
      <pc:sldChg chg="modSp mod">
        <pc:chgData name="Reichenbach Markus" userId="f2b975a6b03ecd34" providerId="LiveId" clId="{CAD6AB19-5C86-4A84-A5AE-1F9551785793}" dt="2021-02-18T10:24:50.067" v="392" actId="20577"/>
        <pc:sldMkLst>
          <pc:docMk/>
          <pc:sldMk cId="2902618244" sldId="274"/>
        </pc:sldMkLst>
        <pc:graphicFrameChg chg="modGraphic">
          <ac:chgData name="Reichenbach Markus" userId="f2b975a6b03ecd34" providerId="LiveId" clId="{CAD6AB19-5C86-4A84-A5AE-1F9551785793}" dt="2021-02-18T10:24:50.067" v="392" actId="20577"/>
          <ac:graphicFrameMkLst>
            <pc:docMk/>
            <pc:sldMk cId="2902618244" sldId="274"/>
            <ac:graphicFrameMk id="6" creationId="{9E02E459-0D0F-475C-BB70-6A509A7C78AC}"/>
          </ac:graphicFrameMkLst>
        </pc:graphicFrameChg>
      </pc:sldChg>
    </pc:docChg>
  </pc:docChgLst>
  <pc:docChgLst>
    <pc:chgData name="Markus Reichenbach" userId="7f9986f3-ef80-451c-9bb1-c68b3c07cd94" providerId="ADAL" clId="{5B9C5447-9332-46FE-A29F-8823AC747821}"/>
    <pc:docChg chg="undo custSel addSld delSld modSld sldOrd">
      <pc:chgData name="Markus Reichenbach" userId="7f9986f3-ef80-451c-9bb1-c68b3c07cd94" providerId="ADAL" clId="{5B9C5447-9332-46FE-A29F-8823AC747821}" dt="2023-10-25T13:41:14.731" v="1837" actId="20577"/>
      <pc:docMkLst>
        <pc:docMk/>
      </pc:docMkLst>
      <pc:sldChg chg="delSp modSp add mod setBg delDesignElem">
        <pc:chgData name="Markus Reichenbach" userId="7f9986f3-ef80-451c-9bb1-c68b3c07cd94" providerId="ADAL" clId="{5B9C5447-9332-46FE-A29F-8823AC747821}" dt="2023-10-25T10:02:51.386" v="1468" actId="313"/>
        <pc:sldMkLst>
          <pc:docMk/>
          <pc:sldMk cId="0" sldId="260"/>
        </pc:sldMkLst>
        <pc:spChg chg="mod">
          <ac:chgData name="Markus Reichenbach" userId="7f9986f3-ef80-451c-9bb1-c68b3c07cd94" providerId="ADAL" clId="{5B9C5447-9332-46FE-A29F-8823AC747821}" dt="2023-10-24T13:43:54.326" v="1139" actId="313"/>
          <ac:spMkLst>
            <pc:docMk/>
            <pc:sldMk cId="0" sldId="260"/>
            <ac:spMk id="29" creationId="{5508D853-D6FE-9ACD-677C-4A06B7DEB0AB}"/>
          </ac:spMkLst>
        </pc:spChg>
        <pc:spChg chg="del">
          <ac:chgData name="Markus Reichenbach" userId="7f9986f3-ef80-451c-9bb1-c68b3c07cd94" providerId="ADAL" clId="{5B9C5447-9332-46FE-A29F-8823AC747821}" dt="2023-10-21T18:25:41.744" v="83"/>
          <ac:spMkLst>
            <pc:docMk/>
            <pc:sldMk cId="0" sldId="260"/>
            <ac:spMk id="49" creationId="{E20EB187-900F-4AF5-813B-101456D9FD39}"/>
          </ac:spMkLst>
        </pc:spChg>
        <pc:spChg chg="del">
          <ac:chgData name="Markus Reichenbach" userId="7f9986f3-ef80-451c-9bb1-c68b3c07cd94" providerId="ADAL" clId="{5B9C5447-9332-46FE-A29F-8823AC747821}" dt="2023-10-21T18:25:41.744" v="83"/>
          <ac:spMkLst>
            <pc:docMk/>
            <pc:sldMk cId="0" sldId="260"/>
            <ac:spMk id="50" creationId="{F1611BA9-268A-49A6-84F8-FC91536686E4}"/>
          </ac:spMkLst>
        </pc:spChg>
        <pc:spChg chg="del">
          <ac:chgData name="Markus Reichenbach" userId="7f9986f3-ef80-451c-9bb1-c68b3c07cd94" providerId="ADAL" clId="{5B9C5447-9332-46FE-A29F-8823AC747821}" dt="2023-10-21T18:25:41.744" v="83"/>
          <ac:spMkLst>
            <pc:docMk/>
            <pc:sldMk cId="0" sldId="260"/>
            <ac:spMk id="51" creationId="{1825D5AF-D278-4D9A-A4F5-A1A1D3507636}"/>
          </ac:spMkLst>
        </pc:spChg>
        <pc:spChg chg="mod">
          <ac:chgData name="Markus Reichenbach" userId="7f9986f3-ef80-451c-9bb1-c68b3c07cd94" providerId="ADAL" clId="{5B9C5447-9332-46FE-A29F-8823AC747821}" dt="2023-10-21T18:27:07.730" v="89" actId="14861"/>
          <ac:spMkLst>
            <pc:docMk/>
            <pc:sldMk cId="0" sldId="260"/>
            <ac:spMk id="53" creationId="{4130CE57-5007-2BC4-1C46-7B196A6874A2}"/>
          </ac:spMkLst>
        </pc:spChg>
        <pc:spChg chg="mod">
          <ac:chgData name="Markus Reichenbach" userId="7f9986f3-ef80-451c-9bb1-c68b3c07cd94" providerId="ADAL" clId="{5B9C5447-9332-46FE-A29F-8823AC747821}" dt="2023-10-21T18:27:07.730" v="89" actId="14861"/>
          <ac:spMkLst>
            <pc:docMk/>
            <pc:sldMk cId="0" sldId="260"/>
            <ac:spMk id="60" creationId="{7D46F2A3-2FBE-7B7F-A222-91BFAB64059F}"/>
          </ac:spMkLst>
        </pc:spChg>
        <pc:spChg chg="mod">
          <ac:chgData name="Markus Reichenbach" userId="7f9986f3-ef80-451c-9bb1-c68b3c07cd94" providerId="ADAL" clId="{5B9C5447-9332-46FE-A29F-8823AC747821}" dt="2023-10-21T18:27:07.730" v="89" actId="14861"/>
          <ac:spMkLst>
            <pc:docMk/>
            <pc:sldMk cId="0" sldId="260"/>
            <ac:spMk id="61" creationId="{DD513D9F-7F1C-35E8-2107-23FAD1ED5D4B}"/>
          </ac:spMkLst>
        </pc:spChg>
        <pc:spChg chg="mod">
          <ac:chgData name="Markus Reichenbach" userId="7f9986f3-ef80-451c-9bb1-c68b3c07cd94" providerId="ADAL" clId="{5B9C5447-9332-46FE-A29F-8823AC747821}" dt="2023-10-24T13:38:11.566" v="1027" actId="1037"/>
          <ac:spMkLst>
            <pc:docMk/>
            <pc:sldMk cId="0" sldId="260"/>
            <ac:spMk id="62" creationId="{A5EAE1E8-832F-8B4B-0054-4207843CB563}"/>
          </ac:spMkLst>
        </pc:spChg>
        <pc:spChg chg="mod">
          <ac:chgData name="Markus Reichenbach" userId="7f9986f3-ef80-451c-9bb1-c68b3c07cd94" providerId="ADAL" clId="{5B9C5447-9332-46FE-A29F-8823AC747821}" dt="2023-10-21T18:27:07.730" v="89" actId="14861"/>
          <ac:spMkLst>
            <pc:docMk/>
            <pc:sldMk cId="0" sldId="260"/>
            <ac:spMk id="63" creationId="{564F3DCA-E861-7A34-59F4-692E51859587}"/>
          </ac:spMkLst>
        </pc:spChg>
        <pc:spChg chg="mod">
          <ac:chgData name="Markus Reichenbach" userId="7f9986f3-ef80-451c-9bb1-c68b3c07cd94" providerId="ADAL" clId="{5B9C5447-9332-46FE-A29F-8823AC747821}" dt="2023-10-25T10:02:51.386" v="1468" actId="313"/>
          <ac:spMkLst>
            <pc:docMk/>
            <pc:sldMk cId="0" sldId="260"/>
            <ac:spMk id="129" creationId="{DF3FD34B-84E7-B31B-3266-2B6DC6C06DEC}"/>
          </ac:spMkLst>
        </pc:spChg>
        <pc:cxnChg chg="mod">
          <ac:chgData name="Markus Reichenbach" userId="7f9986f3-ef80-451c-9bb1-c68b3c07cd94" providerId="ADAL" clId="{5B9C5447-9332-46FE-A29F-8823AC747821}" dt="2023-10-21T18:28:33.464" v="93" actId="208"/>
          <ac:cxnSpMkLst>
            <pc:docMk/>
            <pc:sldMk cId="0" sldId="260"/>
            <ac:cxnSpMk id="3" creationId="{D403F952-6C9A-2F6F-0E02-BF11BBFD7CFB}"/>
          </ac:cxnSpMkLst>
        </pc:cxnChg>
        <pc:cxnChg chg="mod">
          <ac:chgData name="Markus Reichenbach" userId="7f9986f3-ef80-451c-9bb1-c68b3c07cd94" providerId="ADAL" clId="{5B9C5447-9332-46FE-A29F-8823AC747821}" dt="2023-10-21T18:28:23.694" v="92" actId="208"/>
          <ac:cxnSpMkLst>
            <pc:docMk/>
            <pc:sldMk cId="0" sldId="260"/>
            <ac:cxnSpMk id="5" creationId="{9ECE3475-28C2-A8F5-EFE7-90A625EF4918}"/>
          </ac:cxnSpMkLst>
        </pc:cxnChg>
      </pc:sldChg>
      <pc:sldChg chg="addSp delSp modSp add del mod setBg delAnim modAnim">
        <pc:chgData name="Markus Reichenbach" userId="7f9986f3-ef80-451c-9bb1-c68b3c07cd94" providerId="ADAL" clId="{5B9C5447-9332-46FE-A29F-8823AC747821}" dt="2023-10-21T18:23:40.027" v="80" actId="47"/>
        <pc:sldMkLst>
          <pc:docMk/>
          <pc:sldMk cId="1385917234" sldId="260"/>
        </pc:sldMkLst>
        <pc:spChg chg="mod">
          <ac:chgData name="Markus Reichenbach" userId="7f9986f3-ef80-451c-9bb1-c68b3c07cd94" providerId="ADAL" clId="{5B9C5447-9332-46FE-A29F-8823AC747821}" dt="2023-10-21T18:22:03.390" v="75" actId="26606"/>
          <ac:spMkLst>
            <pc:docMk/>
            <pc:sldMk cId="1385917234" sldId="260"/>
            <ac:spMk id="6" creationId="{18F40413-508F-4069-8274-E72BE503A559}"/>
          </ac:spMkLst>
        </pc:spChg>
        <pc:spChg chg="del">
          <ac:chgData name="Markus Reichenbach" userId="7f9986f3-ef80-451c-9bb1-c68b3c07cd94" providerId="ADAL" clId="{5B9C5447-9332-46FE-A29F-8823AC747821}" dt="2023-10-21T18:21:45.239" v="74" actId="21"/>
          <ac:spMkLst>
            <pc:docMk/>
            <pc:sldMk cId="1385917234" sldId="260"/>
            <ac:spMk id="10" creationId="{2D075EA3-716E-E67E-053F-3DF6006532F1}"/>
          </ac:spMkLst>
        </pc:spChg>
        <pc:spChg chg="del">
          <ac:chgData name="Markus Reichenbach" userId="7f9986f3-ef80-451c-9bb1-c68b3c07cd94" providerId="ADAL" clId="{5B9C5447-9332-46FE-A29F-8823AC747821}" dt="2023-10-21T18:21:45.239" v="74" actId="21"/>
          <ac:spMkLst>
            <pc:docMk/>
            <pc:sldMk cId="1385917234" sldId="260"/>
            <ac:spMk id="11" creationId="{4F58F1AC-FD19-B6F4-3211-FD78201E5601}"/>
          </ac:spMkLst>
        </pc:spChg>
        <pc:spChg chg="del">
          <ac:chgData name="Markus Reichenbach" userId="7f9986f3-ef80-451c-9bb1-c68b3c07cd94" providerId="ADAL" clId="{5B9C5447-9332-46FE-A29F-8823AC747821}" dt="2023-10-21T18:21:45.239" v="74" actId="21"/>
          <ac:spMkLst>
            <pc:docMk/>
            <pc:sldMk cId="1385917234" sldId="260"/>
            <ac:spMk id="12" creationId="{8FE47C66-B135-81D7-3BB6-97A7EFED643D}"/>
          </ac:spMkLst>
        </pc:spChg>
        <pc:spChg chg="del">
          <ac:chgData name="Markus Reichenbach" userId="7f9986f3-ef80-451c-9bb1-c68b3c07cd94" providerId="ADAL" clId="{5B9C5447-9332-46FE-A29F-8823AC747821}" dt="2023-10-21T18:21:45.239" v="74" actId="21"/>
          <ac:spMkLst>
            <pc:docMk/>
            <pc:sldMk cId="1385917234" sldId="260"/>
            <ac:spMk id="13" creationId="{10427671-29C1-26CC-1B15-C194101730DA}"/>
          </ac:spMkLst>
        </pc:spChg>
        <pc:spChg chg="del">
          <ac:chgData name="Markus Reichenbach" userId="7f9986f3-ef80-451c-9bb1-c68b3c07cd94" providerId="ADAL" clId="{5B9C5447-9332-46FE-A29F-8823AC747821}" dt="2023-10-21T18:21:45.239" v="74" actId="21"/>
          <ac:spMkLst>
            <pc:docMk/>
            <pc:sldMk cId="1385917234" sldId="260"/>
            <ac:spMk id="14" creationId="{8DF993E1-B372-DE0D-A35F-AE71A783427F}"/>
          </ac:spMkLst>
        </pc:spChg>
        <pc:spChg chg="del">
          <ac:chgData name="Markus Reichenbach" userId="7f9986f3-ef80-451c-9bb1-c68b3c07cd94" providerId="ADAL" clId="{5B9C5447-9332-46FE-A29F-8823AC747821}" dt="2023-10-21T18:21:45.239" v="74" actId="21"/>
          <ac:spMkLst>
            <pc:docMk/>
            <pc:sldMk cId="1385917234" sldId="260"/>
            <ac:spMk id="15" creationId="{166C2FC0-09EC-1415-BA56-BC3D9BCABA8D}"/>
          </ac:spMkLst>
        </pc:spChg>
        <pc:spChg chg="add">
          <ac:chgData name="Markus Reichenbach" userId="7f9986f3-ef80-451c-9bb1-c68b3c07cd94" providerId="ADAL" clId="{5B9C5447-9332-46FE-A29F-8823AC747821}" dt="2023-10-21T18:22:03.390" v="75" actId="26606"/>
          <ac:spMkLst>
            <pc:docMk/>
            <pc:sldMk cId="1385917234" sldId="260"/>
            <ac:spMk id="16" creationId="{08C9B587-E65E-4B52-B37C-ABEBB6E87928}"/>
          </ac:spMkLst>
        </pc:spChg>
        <pc:spChg chg="add">
          <ac:chgData name="Markus Reichenbach" userId="7f9986f3-ef80-451c-9bb1-c68b3c07cd94" providerId="ADAL" clId="{5B9C5447-9332-46FE-A29F-8823AC747821}" dt="2023-10-21T18:22:03.390" v="75" actId="26606"/>
          <ac:spMkLst>
            <pc:docMk/>
            <pc:sldMk cId="1385917234" sldId="260"/>
            <ac:spMk id="17" creationId="{0E2F58BF-12E5-4B5A-AD25-4DAAA2742A7B}"/>
          </ac:spMkLst>
        </pc:spChg>
        <pc:spChg chg="add">
          <ac:chgData name="Markus Reichenbach" userId="7f9986f3-ef80-451c-9bb1-c68b3c07cd94" providerId="ADAL" clId="{5B9C5447-9332-46FE-A29F-8823AC747821}" dt="2023-10-21T18:22:03.390" v="75" actId="26606"/>
          <ac:spMkLst>
            <pc:docMk/>
            <pc:sldMk cId="1385917234" sldId="260"/>
            <ac:spMk id="18" creationId="{AF2F604E-43BE-4DC3-B983-E071523364F8}"/>
          </ac:spMkLst>
        </pc:spChg>
        <pc:spChg chg="mod">
          <ac:chgData name="Markus Reichenbach" userId="7f9986f3-ef80-451c-9bb1-c68b3c07cd94" providerId="ADAL" clId="{5B9C5447-9332-46FE-A29F-8823AC747821}" dt="2023-10-21T18:22:07.299" v="77"/>
          <ac:spMkLst>
            <pc:docMk/>
            <pc:sldMk cId="1385917234" sldId="260"/>
            <ac:spMk id="21" creationId="{B91C9337-A63F-E4DF-2C51-AEE3B1A9246B}"/>
          </ac:spMkLst>
        </pc:spChg>
        <pc:spChg chg="mod">
          <ac:chgData name="Markus Reichenbach" userId="7f9986f3-ef80-451c-9bb1-c68b3c07cd94" providerId="ADAL" clId="{5B9C5447-9332-46FE-A29F-8823AC747821}" dt="2023-10-21T18:22:07.299" v="77"/>
          <ac:spMkLst>
            <pc:docMk/>
            <pc:sldMk cId="1385917234" sldId="260"/>
            <ac:spMk id="22" creationId="{EFE95680-FAA0-6FEA-068D-38A0A3CD8E94}"/>
          </ac:spMkLst>
        </pc:spChg>
        <pc:spChg chg="mod">
          <ac:chgData name="Markus Reichenbach" userId="7f9986f3-ef80-451c-9bb1-c68b3c07cd94" providerId="ADAL" clId="{5B9C5447-9332-46FE-A29F-8823AC747821}" dt="2023-10-21T18:22:07.299" v="77"/>
          <ac:spMkLst>
            <pc:docMk/>
            <pc:sldMk cId="1385917234" sldId="260"/>
            <ac:spMk id="23" creationId="{F50DCE8C-7F39-F767-DFB0-4DFE9C7F1EF1}"/>
          </ac:spMkLst>
        </pc:spChg>
        <pc:spChg chg="mod">
          <ac:chgData name="Markus Reichenbach" userId="7f9986f3-ef80-451c-9bb1-c68b3c07cd94" providerId="ADAL" clId="{5B9C5447-9332-46FE-A29F-8823AC747821}" dt="2023-10-21T18:22:07.299" v="77"/>
          <ac:spMkLst>
            <pc:docMk/>
            <pc:sldMk cId="1385917234" sldId="260"/>
            <ac:spMk id="24" creationId="{2D611532-E6BE-D3E0-FCEA-36435D7C4849}"/>
          </ac:spMkLst>
        </pc:spChg>
        <pc:spChg chg="mod">
          <ac:chgData name="Markus Reichenbach" userId="7f9986f3-ef80-451c-9bb1-c68b3c07cd94" providerId="ADAL" clId="{5B9C5447-9332-46FE-A29F-8823AC747821}" dt="2023-10-21T18:22:07.299" v="77"/>
          <ac:spMkLst>
            <pc:docMk/>
            <pc:sldMk cId="1385917234" sldId="260"/>
            <ac:spMk id="25" creationId="{1C27E353-220F-4609-F461-18F0D8B62BE3}"/>
          </ac:spMkLst>
        </pc:spChg>
        <pc:spChg chg="mod">
          <ac:chgData name="Markus Reichenbach" userId="7f9986f3-ef80-451c-9bb1-c68b3c07cd94" providerId="ADAL" clId="{5B9C5447-9332-46FE-A29F-8823AC747821}" dt="2023-10-21T18:22:07.299" v="77"/>
          <ac:spMkLst>
            <pc:docMk/>
            <pc:sldMk cId="1385917234" sldId="260"/>
            <ac:spMk id="26" creationId="{E0E3FA37-418A-83F9-EB77-C91E56B5B261}"/>
          </ac:spMkLst>
        </pc:spChg>
        <pc:spChg chg="add mod">
          <ac:chgData name="Markus Reichenbach" userId="7f9986f3-ef80-451c-9bb1-c68b3c07cd94" providerId="ADAL" clId="{5B9C5447-9332-46FE-A29F-8823AC747821}" dt="2023-10-21T18:22:10.377" v="78" actId="1076"/>
          <ac:spMkLst>
            <pc:docMk/>
            <pc:sldMk cId="1385917234" sldId="260"/>
            <ac:spMk id="27" creationId="{198C8402-A135-1044-62CF-7FF5DC051FB9}"/>
          </ac:spMkLst>
        </pc:spChg>
        <pc:spChg chg="add mod">
          <ac:chgData name="Markus Reichenbach" userId="7f9986f3-ef80-451c-9bb1-c68b3c07cd94" providerId="ADAL" clId="{5B9C5447-9332-46FE-A29F-8823AC747821}" dt="2023-10-21T18:22:10.377" v="78" actId="1076"/>
          <ac:spMkLst>
            <pc:docMk/>
            <pc:sldMk cId="1385917234" sldId="260"/>
            <ac:spMk id="28" creationId="{ABBA03B3-FFC8-80EF-6474-BE5836C129F2}"/>
          </ac:spMkLst>
        </pc:spChg>
        <pc:spChg chg="add mod">
          <ac:chgData name="Markus Reichenbach" userId="7f9986f3-ef80-451c-9bb1-c68b3c07cd94" providerId="ADAL" clId="{5B9C5447-9332-46FE-A29F-8823AC747821}" dt="2023-10-21T18:22:10.377" v="78" actId="1076"/>
          <ac:spMkLst>
            <pc:docMk/>
            <pc:sldMk cId="1385917234" sldId="260"/>
            <ac:spMk id="29" creationId="{88C93616-9ABF-A832-0878-330CC51FBABF}"/>
          </ac:spMkLst>
        </pc:spChg>
        <pc:spChg chg="add mod">
          <ac:chgData name="Markus Reichenbach" userId="7f9986f3-ef80-451c-9bb1-c68b3c07cd94" providerId="ADAL" clId="{5B9C5447-9332-46FE-A29F-8823AC747821}" dt="2023-10-21T18:22:10.377" v="78" actId="1076"/>
          <ac:spMkLst>
            <pc:docMk/>
            <pc:sldMk cId="1385917234" sldId="260"/>
            <ac:spMk id="30" creationId="{1487FD55-E6EE-7D24-65A8-E39F21CF225F}"/>
          </ac:spMkLst>
        </pc:spChg>
        <pc:spChg chg="add mod">
          <ac:chgData name="Markus Reichenbach" userId="7f9986f3-ef80-451c-9bb1-c68b3c07cd94" providerId="ADAL" clId="{5B9C5447-9332-46FE-A29F-8823AC747821}" dt="2023-10-21T18:22:10.377" v="78" actId="1076"/>
          <ac:spMkLst>
            <pc:docMk/>
            <pc:sldMk cId="1385917234" sldId="260"/>
            <ac:spMk id="31" creationId="{19D9BE5C-A408-C2ED-4D3F-56E4EB91EDBE}"/>
          </ac:spMkLst>
        </pc:spChg>
        <pc:spChg chg="add mod">
          <ac:chgData name="Markus Reichenbach" userId="7f9986f3-ef80-451c-9bb1-c68b3c07cd94" providerId="ADAL" clId="{5B9C5447-9332-46FE-A29F-8823AC747821}" dt="2023-10-21T18:22:10.377" v="78" actId="1076"/>
          <ac:spMkLst>
            <pc:docMk/>
            <pc:sldMk cId="1385917234" sldId="260"/>
            <ac:spMk id="32" creationId="{4744878D-6C1A-7F3F-E83B-60D91F257F4D}"/>
          </ac:spMkLst>
        </pc:spChg>
        <pc:grpChg chg="add del">
          <ac:chgData name="Markus Reichenbach" userId="7f9986f3-ef80-451c-9bb1-c68b3c07cd94" providerId="ADAL" clId="{5B9C5447-9332-46FE-A29F-8823AC747821}" dt="2023-10-21T18:21:45.239" v="74" actId="21"/>
          <ac:grpSpMkLst>
            <pc:docMk/>
            <pc:sldMk cId="1385917234" sldId="260"/>
            <ac:grpSpMk id="9" creationId="{D6B4E4C0-5C4E-C2A4-5D19-B088343FCD7B}"/>
          </ac:grpSpMkLst>
        </pc:grpChg>
        <pc:grpChg chg="add mod">
          <ac:chgData name="Markus Reichenbach" userId="7f9986f3-ef80-451c-9bb1-c68b3c07cd94" providerId="ADAL" clId="{5B9C5447-9332-46FE-A29F-8823AC747821}" dt="2023-10-21T18:22:10.377" v="78" actId="1076"/>
          <ac:grpSpMkLst>
            <pc:docMk/>
            <pc:sldMk cId="1385917234" sldId="260"/>
            <ac:grpSpMk id="20" creationId="{77EB2A28-032D-11A1-540E-4100A81D426B}"/>
          </ac:grpSpMkLst>
        </pc:grpChg>
        <pc:picChg chg="add del">
          <ac:chgData name="Markus Reichenbach" userId="7f9986f3-ef80-451c-9bb1-c68b3c07cd94" providerId="ADAL" clId="{5B9C5447-9332-46FE-A29F-8823AC747821}" dt="2023-10-21T18:22:05.213" v="76" actId="478"/>
          <ac:picMkLst>
            <pc:docMk/>
            <pc:sldMk cId="1385917234" sldId="260"/>
            <ac:picMk id="19" creationId="{D84B1CBA-4F15-828B-205F-FF4112E27BE6}"/>
          </ac:picMkLst>
        </pc:picChg>
      </pc:sldChg>
      <pc:sldChg chg="delSp add del setBg delDesignElem">
        <pc:chgData name="Markus Reichenbach" userId="7f9986f3-ef80-451c-9bb1-c68b3c07cd94" providerId="ADAL" clId="{5B9C5447-9332-46FE-A29F-8823AC747821}" dt="2023-10-21T18:17:10.487" v="51" actId="47"/>
        <pc:sldMkLst>
          <pc:docMk/>
          <pc:sldMk cId="3159298599" sldId="265"/>
        </pc:sldMkLst>
        <pc:spChg chg="del">
          <ac:chgData name="Markus Reichenbach" userId="7f9986f3-ef80-451c-9bb1-c68b3c07cd94" providerId="ADAL" clId="{5B9C5447-9332-46FE-A29F-8823AC747821}" dt="2023-10-21T18:11:29.559" v="14"/>
          <ac:spMkLst>
            <pc:docMk/>
            <pc:sldMk cId="3159298599" sldId="265"/>
            <ac:spMk id="10" creationId="{777A147A-9ED8-46B4-8660-1B3C2AA880B5}"/>
          </ac:spMkLst>
        </pc:spChg>
        <pc:spChg chg="del">
          <ac:chgData name="Markus Reichenbach" userId="7f9986f3-ef80-451c-9bb1-c68b3c07cd94" providerId="ADAL" clId="{5B9C5447-9332-46FE-A29F-8823AC747821}" dt="2023-10-21T18:11:29.559" v="14"/>
          <ac:spMkLst>
            <pc:docMk/>
            <pc:sldMk cId="3159298599" sldId="265"/>
            <ac:spMk id="12" creationId="{5D6C15A0-C087-4593-8414-2B4EC1CDC3DE}"/>
          </ac:spMkLst>
        </pc:spChg>
      </pc:sldChg>
      <pc:sldChg chg="addSp delSp modSp add mod setBg modAnim delDesignElem">
        <pc:chgData name="Markus Reichenbach" userId="7f9986f3-ef80-451c-9bb1-c68b3c07cd94" providerId="ADAL" clId="{5B9C5447-9332-46FE-A29F-8823AC747821}" dt="2023-10-25T09:47:01.656" v="1245"/>
        <pc:sldMkLst>
          <pc:docMk/>
          <pc:sldMk cId="1196204830" sldId="267"/>
        </pc:sldMkLst>
        <pc:spChg chg="mod">
          <ac:chgData name="Markus Reichenbach" userId="7f9986f3-ef80-451c-9bb1-c68b3c07cd94" providerId="ADAL" clId="{5B9C5447-9332-46FE-A29F-8823AC747821}" dt="2023-10-25T08:51:47.045" v="1188" actId="26606"/>
          <ac:spMkLst>
            <pc:docMk/>
            <pc:sldMk cId="1196204830" sldId="267"/>
            <ac:spMk id="2" creationId="{4D1ACD73-A1C9-4F6B-AFF1-8EA620895FCC}"/>
          </ac:spMkLst>
        </pc:spChg>
        <pc:spChg chg="add mod">
          <ac:chgData name="Markus Reichenbach" userId="7f9986f3-ef80-451c-9bb1-c68b3c07cd94" providerId="ADAL" clId="{5B9C5447-9332-46FE-A29F-8823AC747821}" dt="2023-10-25T08:54:41.890" v="1239" actId="404"/>
          <ac:spMkLst>
            <pc:docMk/>
            <pc:sldMk cId="1196204830" sldId="267"/>
            <ac:spMk id="3" creationId="{4A8A9539-5015-EC32-90DE-AFB47BF513C9}"/>
          </ac:spMkLst>
        </pc:spChg>
        <pc:spChg chg="add">
          <ac:chgData name="Markus Reichenbach" userId="7f9986f3-ef80-451c-9bb1-c68b3c07cd94" providerId="ADAL" clId="{5B9C5447-9332-46FE-A29F-8823AC747821}" dt="2023-10-25T08:51:47.045" v="1188" actId="26606"/>
          <ac:spMkLst>
            <pc:docMk/>
            <pc:sldMk cId="1196204830" sldId="267"/>
            <ac:spMk id="6" creationId="{665DBBEF-238B-476B-96AB-8AAC3224ECEA}"/>
          </ac:spMkLst>
        </pc:spChg>
        <pc:spChg chg="add">
          <ac:chgData name="Markus Reichenbach" userId="7f9986f3-ef80-451c-9bb1-c68b3c07cd94" providerId="ADAL" clId="{5B9C5447-9332-46FE-A29F-8823AC747821}" dt="2023-10-25T08:51:47.045" v="1188" actId="26606"/>
          <ac:spMkLst>
            <pc:docMk/>
            <pc:sldMk cId="1196204830" sldId="267"/>
            <ac:spMk id="7" creationId="{3FCFB1DE-0B7E-48CC-BA90-B2AB0889F9D6}"/>
          </ac:spMkLst>
        </pc:spChg>
        <pc:spChg chg="del">
          <ac:chgData name="Markus Reichenbach" userId="7f9986f3-ef80-451c-9bb1-c68b3c07cd94" providerId="ADAL" clId="{5B9C5447-9332-46FE-A29F-8823AC747821}" dt="2023-10-25T08:51:34.585" v="1187"/>
          <ac:spMkLst>
            <pc:docMk/>
            <pc:sldMk cId="1196204830" sldId="267"/>
            <ac:spMk id="9" creationId="{A8384FB5-9ADC-4DDC-881B-597D56F5B15D}"/>
          </ac:spMkLst>
        </pc:spChg>
        <pc:spChg chg="del">
          <ac:chgData name="Markus Reichenbach" userId="7f9986f3-ef80-451c-9bb1-c68b3c07cd94" providerId="ADAL" clId="{5B9C5447-9332-46FE-A29F-8823AC747821}" dt="2023-10-25T08:51:34.585" v="1187"/>
          <ac:spMkLst>
            <pc:docMk/>
            <pc:sldMk cId="1196204830" sldId="267"/>
            <ac:spMk id="11" creationId="{91E5A9A7-95C6-4F4F-B00E-C82E07FE62EF}"/>
          </ac:spMkLst>
        </pc:spChg>
        <pc:spChg chg="del">
          <ac:chgData name="Markus Reichenbach" userId="7f9986f3-ef80-451c-9bb1-c68b3c07cd94" providerId="ADAL" clId="{5B9C5447-9332-46FE-A29F-8823AC747821}" dt="2023-10-25T08:51:34.585" v="1187"/>
          <ac:spMkLst>
            <pc:docMk/>
            <pc:sldMk cId="1196204830" sldId="267"/>
            <ac:spMk id="13" creationId="{D07DD2DE-F619-49DD-B5E7-03A290FF4ED1}"/>
          </ac:spMkLst>
        </pc:spChg>
        <pc:spChg chg="del">
          <ac:chgData name="Markus Reichenbach" userId="7f9986f3-ef80-451c-9bb1-c68b3c07cd94" providerId="ADAL" clId="{5B9C5447-9332-46FE-A29F-8823AC747821}" dt="2023-10-25T08:51:34.585" v="1187"/>
          <ac:spMkLst>
            <pc:docMk/>
            <pc:sldMk cId="1196204830" sldId="267"/>
            <ac:spMk id="15" creationId="{85149191-5F60-4A28-AAFF-039F96B0F3EC}"/>
          </ac:spMkLst>
        </pc:spChg>
        <pc:spChg chg="del">
          <ac:chgData name="Markus Reichenbach" userId="7f9986f3-ef80-451c-9bb1-c68b3c07cd94" providerId="ADAL" clId="{5B9C5447-9332-46FE-A29F-8823AC747821}" dt="2023-10-25T08:51:34.585" v="1187"/>
          <ac:spMkLst>
            <pc:docMk/>
            <pc:sldMk cId="1196204830" sldId="267"/>
            <ac:spMk id="17" creationId="{F8260ED5-17F7-4158-B241-D51DD4CF1B7E}"/>
          </ac:spMkLst>
        </pc:spChg>
        <pc:picChg chg="mod">
          <ac:chgData name="Markus Reichenbach" userId="7f9986f3-ef80-451c-9bb1-c68b3c07cd94" providerId="ADAL" clId="{5B9C5447-9332-46FE-A29F-8823AC747821}" dt="2023-10-25T09:46:50.029" v="1242" actId="1076"/>
          <ac:picMkLst>
            <pc:docMk/>
            <pc:sldMk cId="1196204830" sldId="267"/>
            <ac:picMk id="4" creationId="{9A23FFA5-2E8B-4725-8CA1-BB09CDF7C953}"/>
          </ac:picMkLst>
        </pc:picChg>
      </pc:sldChg>
      <pc:sldChg chg="addSp delSp modSp add mod ord setBg modAnim delDesignElem">
        <pc:chgData name="Markus Reichenbach" userId="7f9986f3-ef80-451c-9bb1-c68b3c07cd94" providerId="ADAL" clId="{5B9C5447-9332-46FE-A29F-8823AC747821}" dt="2023-10-24T13:42:02.773" v="1135"/>
        <pc:sldMkLst>
          <pc:docMk/>
          <pc:sldMk cId="259596546" sldId="270"/>
        </pc:sldMkLst>
        <pc:spChg chg="add del mod">
          <ac:chgData name="Markus Reichenbach" userId="7f9986f3-ef80-451c-9bb1-c68b3c07cd94" providerId="ADAL" clId="{5B9C5447-9332-46FE-A29F-8823AC747821}" dt="2023-10-24T13:00:46.984" v="274" actId="26606"/>
          <ac:spMkLst>
            <pc:docMk/>
            <pc:sldMk cId="259596546" sldId="270"/>
            <ac:spMk id="4" creationId="{31FF0B84-AAC9-4DB2-14A9-D7DEAB39B1A2}"/>
          </ac:spMkLst>
        </pc:spChg>
        <pc:spChg chg="mod">
          <ac:chgData name="Markus Reichenbach" userId="7f9986f3-ef80-451c-9bb1-c68b3c07cd94" providerId="ADAL" clId="{5B9C5447-9332-46FE-A29F-8823AC747821}" dt="2023-10-24T13:00:46.984" v="274" actId="26606"/>
          <ac:spMkLst>
            <pc:docMk/>
            <pc:sldMk cId="259596546" sldId="270"/>
            <ac:spMk id="6" creationId="{B9E8BD64-52F3-914A-C42C-5689DC0A91BF}"/>
          </ac:spMkLst>
        </pc:spChg>
        <pc:spChg chg="del">
          <ac:chgData name="Markus Reichenbach" userId="7f9986f3-ef80-451c-9bb1-c68b3c07cd94" providerId="ADAL" clId="{5B9C5447-9332-46FE-A29F-8823AC747821}" dt="2023-10-21T18:11:29.559" v="14"/>
          <ac:spMkLst>
            <pc:docMk/>
            <pc:sldMk cId="259596546" sldId="270"/>
            <ac:spMk id="11" creationId="{081EA652-8C6A-4E69-BEB9-170809474553}"/>
          </ac:spMkLst>
        </pc:spChg>
        <pc:spChg chg="add del">
          <ac:chgData name="Markus Reichenbach" userId="7f9986f3-ef80-451c-9bb1-c68b3c07cd94" providerId="ADAL" clId="{5B9C5447-9332-46FE-A29F-8823AC747821}" dt="2023-10-24T13:00:20.589" v="269" actId="26606"/>
          <ac:spMkLst>
            <pc:docMk/>
            <pc:sldMk cId="259596546" sldId="270"/>
            <ac:spMk id="12" creationId="{9165109B-7036-4613-93D4-579E77F6EF3C}"/>
          </ac:spMkLst>
        </pc:spChg>
        <pc:spChg chg="del">
          <ac:chgData name="Markus Reichenbach" userId="7f9986f3-ef80-451c-9bb1-c68b3c07cd94" providerId="ADAL" clId="{5B9C5447-9332-46FE-A29F-8823AC747821}" dt="2023-10-21T18:11:29.559" v="14"/>
          <ac:spMkLst>
            <pc:docMk/>
            <pc:sldMk cId="259596546" sldId="270"/>
            <ac:spMk id="13" creationId="{5298780A-33B9-4EA2-8F67-DE68AD62841B}"/>
          </ac:spMkLst>
        </pc:spChg>
        <pc:spChg chg="add del">
          <ac:chgData name="Markus Reichenbach" userId="7f9986f3-ef80-451c-9bb1-c68b3c07cd94" providerId="ADAL" clId="{5B9C5447-9332-46FE-A29F-8823AC747821}" dt="2023-10-24T13:00:20.589" v="269" actId="26606"/>
          <ac:spMkLst>
            <pc:docMk/>
            <pc:sldMk cId="259596546" sldId="270"/>
            <ac:spMk id="14" creationId="{43E8FEA2-54EE-4F84-B5DB-A055A7D805EE}"/>
          </ac:spMkLst>
        </pc:spChg>
        <pc:spChg chg="del">
          <ac:chgData name="Markus Reichenbach" userId="7f9986f3-ef80-451c-9bb1-c68b3c07cd94" providerId="ADAL" clId="{5B9C5447-9332-46FE-A29F-8823AC747821}" dt="2023-10-21T18:11:29.559" v="14"/>
          <ac:spMkLst>
            <pc:docMk/>
            <pc:sldMk cId="259596546" sldId="270"/>
            <ac:spMk id="15" creationId="{7F488E8B-4E1E-4402-8935-D4E6C02615C7}"/>
          </ac:spMkLst>
        </pc:spChg>
        <pc:spChg chg="add">
          <ac:chgData name="Markus Reichenbach" userId="7f9986f3-ef80-451c-9bb1-c68b3c07cd94" providerId="ADAL" clId="{5B9C5447-9332-46FE-A29F-8823AC747821}" dt="2023-10-24T13:00:46.984" v="274" actId="26606"/>
          <ac:spMkLst>
            <pc:docMk/>
            <pc:sldMk cId="259596546" sldId="270"/>
            <ac:spMk id="20" creationId="{9165109B-7036-4613-93D4-579E77F6EF3C}"/>
          </ac:spMkLst>
        </pc:spChg>
        <pc:spChg chg="add">
          <ac:chgData name="Markus Reichenbach" userId="7f9986f3-ef80-451c-9bb1-c68b3c07cd94" providerId="ADAL" clId="{5B9C5447-9332-46FE-A29F-8823AC747821}" dt="2023-10-24T13:00:46.984" v="274" actId="26606"/>
          <ac:spMkLst>
            <pc:docMk/>
            <pc:sldMk cId="259596546" sldId="270"/>
            <ac:spMk id="21" creationId="{43E8FEA2-54EE-4F84-B5DB-A055A7D805EE}"/>
          </ac:spMkLst>
        </pc:spChg>
        <pc:graphicFrameChg chg="add del">
          <ac:chgData name="Markus Reichenbach" userId="7f9986f3-ef80-451c-9bb1-c68b3c07cd94" providerId="ADAL" clId="{5B9C5447-9332-46FE-A29F-8823AC747821}" dt="2023-10-24T13:00:20.589" v="269" actId="26606"/>
          <ac:graphicFrameMkLst>
            <pc:docMk/>
            <pc:sldMk cId="259596546" sldId="270"/>
            <ac:graphicFrameMk id="8" creationId="{9F6FA16E-F7AB-F9F5-BFA8-2324009FD233}"/>
          </ac:graphicFrameMkLst>
        </pc:graphicFrameChg>
        <pc:graphicFrameChg chg="add del">
          <ac:chgData name="Markus Reichenbach" userId="7f9986f3-ef80-451c-9bb1-c68b3c07cd94" providerId="ADAL" clId="{5B9C5447-9332-46FE-A29F-8823AC747821}" dt="2023-10-24T13:00:36.129" v="271" actId="26606"/>
          <ac:graphicFrameMkLst>
            <pc:docMk/>
            <pc:sldMk cId="259596546" sldId="270"/>
            <ac:graphicFrameMk id="16" creationId="{DCAB47F3-D25A-D596-70F9-B21F733BE129}"/>
          </ac:graphicFrameMkLst>
        </pc:graphicFrameChg>
        <pc:graphicFrameChg chg="add del">
          <ac:chgData name="Markus Reichenbach" userId="7f9986f3-ef80-451c-9bb1-c68b3c07cd94" providerId="ADAL" clId="{5B9C5447-9332-46FE-A29F-8823AC747821}" dt="2023-10-24T13:00:46.921" v="273" actId="26606"/>
          <ac:graphicFrameMkLst>
            <pc:docMk/>
            <pc:sldMk cId="259596546" sldId="270"/>
            <ac:graphicFrameMk id="18" creationId="{C9C7385E-8CCA-5D11-67EE-A6C7A201974B}"/>
          </ac:graphicFrameMkLst>
        </pc:graphicFrameChg>
        <pc:graphicFrameChg chg="add">
          <ac:chgData name="Markus Reichenbach" userId="7f9986f3-ef80-451c-9bb1-c68b3c07cd94" providerId="ADAL" clId="{5B9C5447-9332-46FE-A29F-8823AC747821}" dt="2023-10-24T13:00:46.984" v="274" actId="26606"/>
          <ac:graphicFrameMkLst>
            <pc:docMk/>
            <pc:sldMk cId="259596546" sldId="270"/>
            <ac:graphicFrameMk id="22" creationId="{9F6FA16E-F7AB-F9F5-BFA8-2324009FD233}"/>
          </ac:graphicFrameMkLst>
        </pc:graphicFrameChg>
      </pc:sldChg>
      <pc:sldChg chg="delSp modSp add mod ord setBg delDesignElem">
        <pc:chgData name="Markus Reichenbach" userId="7f9986f3-ef80-451c-9bb1-c68b3c07cd94" providerId="ADAL" clId="{5B9C5447-9332-46FE-A29F-8823AC747821}" dt="2023-10-25T08:56:21.681" v="1241"/>
        <pc:sldMkLst>
          <pc:docMk/>
          <pc:sldMk cId="3350389580" sldId="271"/>
        </pc:sldMkLst>
        <pc:spChg chg="mod">
          <ac:chgData name="Markus Reichenbach" userId="7f9986f3-ef80-451c-9bb1-c68b3c07cd94" providerId="ADAL" clId="{5B9C5447-9332-46FE-A29F-8823AC747821}" dt="2023-10-25T08:52:14.806" v="1194" actId="20577"/>
          <ac:spMkLst>
            <pc:docMk/>
            <pc:sldMk cId="3350389580" sldId="271"/>
            <ac:spMk id="4" creationId="{84421643-058D-FDC7-69A4-65718ED5EEC8}"/>
          </ac:spMkLst>
        </pc:spChg>
        <pc:spChg chg="del">
          <ac:chgData name="Markus Reichenbach" userId="7f9986f3-ef80-451c-9bb1-c68b3c07cd94" providerId="ADAL" clId="{5B9C5447-9332-46FE-A29F-8823AC747821}" dt="2023-10-21T18:11:29.559" v="14"/>
          <ac:spMkLst>
            <pc:docMk/>
            <pc:sldMk cId="3350389580" sldId="271"/>
            <ac:spMk id="2061" creationId="{F0087D53-9295-4463-AAE4-D5C626046E9F}"/>
          </ac:spMkLst>
        </pc:spChg>
        <pc:spChg chg="del">
          <ac:chgData name="Markus Reichenbach" userId="7f9986f3-ef80-451c-9bb1-c68b3c07cd94" providerId="ADAL" clId="{5B9C5447-9332-46FE-A29F-8823AC747821}" dt="2023-10-21T18:11:29.559" v="14"/>
          <ac:spMkLst>
            <pc:docMk/>
            <pc:sldMk cId="3350389580" sldId="271"/>
            <ac:spMk id="2062" creationId="{D6A9C53F-5F90-40A5-8C85-5412D39C8C68}"/>
          </ac:spMkLst>
        </pc:spChg>
      </pc:sldChg>
      <pc:sldChg chg="add del">
        <pc:chgData name="Markus Reichenbach" userId="7f9986f3-ef80-451c-9bb1-c68b3c07cd94" providerId="ADAL" clId="{5B9C5447-9332-46FE-A29F-8823AC747821}" dt="2023-10-21T18:16:28.560" v="47" actId="47"/>
        <pc:sldMkLst>
          <pc:docMk/>
          <pc:sldMk cId="381781628" sldId="275"/>
        </pc:sldMkLst>
      </pc:sldChg>
      <pc:sldChg chg="addSp delSp modSp mod modMedia delDesignElem">
        <pc:chgData name="Markus Reichenbach" userId="7f9986f3-ef80-451c-9bb1-c68b3c07cd94" providerId="ADAL" clId="{5B9C5447-9332-46FE-A29F-8823AC747821}" dt="2023-10-25T12:56:54.890" v="1830" actId="403"/>
        <pc:sldMkLst>
          <pc:docMk/>
          <pc:sldMk cId="2940983880" sldId="279"/>
        </pc:sldMkLst>
        <pc:spChg chg="mod">
          <ac:chgData name="Markus Reichenbach" userId="7f9986f3-ef80-451c-9bb1-c68b3c07cd94" providerId="ADAL" clId="{5B9C5447-9332-46FE-A29F-8823AC747821}" dt="2023-10-25T12:56:54.890" v="1830" actId="403"/>
          <ac:spMkLst>
            <pc:docMk/>
            <pc:sldMk cId="2940983880" sldId="279"/>
            <ac:spMk id="2" creationId="{4D1ACD73-A1C9-4F6B-AFF1-8EA620895FCC}"/>
          </ac:spMkLst>
        </pc:spChg>
        <pc:spChg chg="add del">
          <ac:chgData name="Markus Reichenbach" userId="7f9986f3-ef80-451c-9bb1-c68b3c07cd94" providerId="ADAL" clId="{5B9C5447-9332-46FE-A29F-8823AC747821}" dt="2023-10-21T18:13:29.969" v="35" actId="26606"/>
          <ac:spMkLst>
            <pc:docMk/>
            <pc:sldMk cId="2940983880" sldId="279"/>
            <ac:spMk id="8" creationId="{C1DD1A8A-57D5-4A81-AD04-532B043C5611}"/>
          </ac:spMkLst>
        </pc:spChg>
        <pc:spChg chg="add del">
          <ac:chgData name="Markus Reichenbach" userId="7f9986f3-ef80-451c-9bb1-c68b3c07cd94" providerId="ADAL" clId="{5B9C5447-9332-46FE-A29F-8823AC747821}" dt="2023-10-21T18:13:29.969" v="35" actId="26606"/>
          <ac:spMkLst>
            <pc:docMk/>
            <pc:sldMk cId="2940983880" sldId="279"/>
            <ac:spMk id="10" creationId="{007891EC-4501-44ED-A8C8-B11B6DB767AB}"/>
          </ac:spMkLst>
        </pc:spChg>
        <pc:spChg chg="add">
          <ac:chgData name="Markus Reichenbach" userId="7f9986f3-ef80-451c-9bb1-c68b3c07cd94" providerId="ADAL" clId="{5B9C5447-9332-46FE-A29F-8823AC747821}" dt="2023-10-21T18:13:29.969" v="35" actId="26606"/>
          <ac:spMkLst>
            <pc:docMk/>
            <pc:sldMk cId="2940983880" sldId="279"/>
            <ac:spMk id="15" creationId="{F0A604E4-7307-451C-93BE-F1F7E1BF3BF8}"/>
          </ac:spMkLst>
        </pc:spChg>
        <pc:spChg chg="add">
          <ac:chgData name="Markus Reichenbach" userId="7f9986f3-ef80-451c-9bb1-c68b3c07cd94" providerId="ADAL" clId="{5B9C5447-9332-46FE-A29F-8823AC747821}" dt="2023-10-21T18:13:29.969" v="35" actId="26606"/>
          <ac:spMkLst>
            <pc:docMk/>
            <pc:sldMk cId="2940983880" sldId="279"/>
            <ac:spMk id="17" creationId="{F7F3A0AA-35E5-4085-942B-737839030604}"/>
          </ac:spMkLst>
        </pc:spChg>
        <pc:spChg chg="add">
          <ac:chgData name="Markus Reichenbach" userId="7f9986f3-ef80-451c-9bb1-c68b3c07cd94" providerId="ADAL" clId="{5B9C5447-9332-46FE-A29F-8823AC747821}" dt="2023-10-21T18:13:29.969" v="35" actId="26606"/>
          <ac:spMkLst>
            <pc:docMk/>
            <pc:sldMk cId="2940983880" sldId="279"/>
            <ac:spMk id="19" creationId="{402F5C38-C747-4173-ABBF-656E39E82130}"/>
          </ac:spMkLst>
        </pc:spChg>
        <pc:spChg chg="add">
          <ac:chgData name="Markus Reichenbach" userId="7f9986f3-ef80-451c-9bb1-c68b3c07cd94" providerId="ADAL" clId="{5B9C5447-9332-46FE-A29F-8823AC747821}" dt="2023-10-21T18:13:29.969" v="35" actId="26606"/>
          <ac:spMkLst>
            <pc:docMk/>
            <pc:sldMk cId="2940983880" sldId="279"/>
            <ac:spMk id="21" creationId="{E37EECFC-A684-4391-AE85-4CDAF5565F61}"/>
          </ac:spMkLst>
        </pc:spChg>
        <pc:spChg chg="del">
          <ac:chgData name="Markus Reichenbach" userId="7f9986f3-ef80-451c-9bb1-c68b3c07cd94" providerId="ADAL" clId="{5B9C5447-9332-46FE-A29F-8823AC747821}" dt="2023-10-21T18:12:59.509" v="26"/>
          <ac:spMkLst>
            <pc:docMk/>
            <pc:sldMk cId="2940983880" sldId="279"/>
            <ac:spMk id="1036" creationId="{C75470D1-A9BC-450A-94B8-E09E222C0CFB}"/>
          </ac:spMkLst>
        </pc:spChg>
        <pc:spChg chg="del">
          <ac:chgData name="Markus Reichenbach" userId="7f9986f3-ef80-451c-9bb1-c68b3c07cd94" providerId="ADAL" clId="{5B9C5447-9332-46FE-A29F-8823AC747821}" dt="2023-10-21T18:12:59.509" v="26"/>
          <ac:spMkLst>
            <pc:docMk/>
            <pc:sldMk cId="2940983880" sldId="279"/>
            <ac:spMk id="1039" creationId="{06E59230-6241-4F71-8F80-408E4EBA22A0}"/>
          </ac:spMkLst>
        </pc:spChg>
        <pc:spChg chg="del">
          <ac:chgData name="Markus Reichenbach" userId="7f9986f3-ef80-451c-9bb1-c68b3c07cd94" providerId="ADAL" clId="{5B9C5447-9332-46FE-A29F-8823AC747821}" dt="2023-10-21T18:12:59.509" v="26"/>
          <ac:spMkLst>
            <pc:docMk/>
            <pc:sldMk cId="2940983880" sldId="279"/>
            <ac:spMk id="1041" creationId="{E1A01B88-BE75-48CC-A6A5-AD51DC9EC35B}"/>
          </ac:spMkLst>
        </pc:spChg>
        <pc:picChg chg="add mod ord">
          <ac:chgData name="Markus Reichenbach" userId="7f9986f3-ef80-451c-9bb1-c68b3c07cd94" providerId="ADAL" clId="{5B9C5447-9332-46FE-A29F-8823AC747821}" dt="2023-10-21T18:13:29.969" v="35" actId="26606"/>
          <ac:picMkLst>
            <pc:docMk/>
            <pc:sldMk cId="2940983880" sldId="279"/>
            <ac:picMk id="9" creationId="{808B256B-502D-412E-757C-CF3ED59112D1}"/>
          </ac:picMkLst>
        </pc:picChg>
      </pc:sldChg>
      <pc:sldChg chg="modSp add mod ord modAnim">
        <pc:chgData name="Markus Reichenbach" userId="7f9986f3-ef80-451c-9bb1-c68b3c07cd94" providerId="ADAL" clId="{5B9C5447-9332-46FE-A29F-8823AC747821}" dt="2023-10-24T13:13:41.230" v="378" actId="108"/>
        <pc:sldMkLst>
          <pc:docMk/>
          <pc:sldMk cId="1199477415" sldId="286"/>
        </pc:sldMkLst>
        <pc:spChg chg="mod">
          <ac:chgData name="Markus Reichenbach" userId="7f9986f3-ef80-451c-9bb1-c68b3c07cd94" providerId="ADAL" clId="{5B9C5447-9332-46FE-A29F-8823AC747821}" dt="2023-10-21T18:12:59.509" v="26"/>
          <ac:spMkLst>
            <pc:docMk/>
            <pc:sldMk cId="1199477415" sldId="286"/>
            <ac:spMk id="2" creationId="{4D1ACD73-A1C9-4F6B-AFF1-8EA620895FCC}"/>
          </ac:spMkLst>
        </pc:spChg>
        <pc:spChg chg="mod">
          <ac:chgData name="Markus Reichenbach" userId="7f9986f3-ef80-451c-9bb1-c68b3c07cd94" providerId="ADAL" clId="{5B9C5447-9332-46FE-A29F-8823AC747821}" dt="2023-10-24T13:13:41.230" v="378" actId="108"/>
          <ac:spMkLst>
            <pc:docMk/>
            <pc:sldMk cId="1199477415" sldId="286"/>
            <ac:spMk id="5" creationId="{94E6BB43-C6BA-4DFE-A096-2E11D56B0257}"/>
          </ac:spMkLst>
        </pc:spChg>
      </pc:sldChg>
      <pc:sldChg chg="modSp add mod ord">
        <pc:chgData name="Markus Reichenbach" userId="7f9986f3-ef80-451c-9bb1-c68b3c07cd94" providerId="ADAL" clId="{5B9C5447-9332-46FE-A29F-8823AC747821}" dt="2023-10-24T13:18:40.287" v="635" actId="33524"/>
        <pc:sldMkLst>
          <pc:docMk/>
          <pc:sldMk cId="1058870948" sldId="287"/>
        </pc:sldMkLst>
        <pc:spChg chg="mod">
          <ac:chgData name="Markus Reichenbach" userId="7f9986f3-ef80-451c-9bb1-c68b3c07cd94" providerId="ADAL" clId="{5B9C5447-9332-46FE-A29F-8823AC747821}" dt="2023-10-24T13:18:35.172" v="634" actId="20577"/>
          <ac:spMkLst>
            <pc:docMk/>
            <pc:sldMk cId="1058870948" sldId="287"/>
            <ac:spMk id="2" creationId="{4D1ACD73-A1C9-4F6B-AFF1-8EA620895FCC}"/>
          </ac:spMkLst>
        </pc:spChg>
        <pc:spChg chg="mod">
          <ac:chgData name="Markus Reichenbach" userId="7f9986f3-ef80-451c-9bb1-c68b3c07cd94" providerId="ADAL" clId="{5B9C5447-9332-46FE-A29F-8823AC747821}" dt="2023-10-24T13:18:40.287" v="635" actId="33524"/>
          <ac:spMkLst>
            <pc:docMk/>
            <pc:sldMk cId="1058870948" sldId="287"/>
            <ac:spMk id="5" creationId="{94E6BB43-C6BA-4DFE-A096-2E11D56B0257}"/>
          </ac:spMkLst>
        </pc:spChg>
      </pc:sldChg>
      <pc:sldChg chg="addSp delSp modSp add mod setBg setClrOvrMap delDesignElem">
        <pc:chgData name="Markus Reichenbach" userId="7f9986f3-ef80-451c-9bb1-c68b3c07cd94" providerId="ADAL" clId="{5B9C5447-9332-46FE-A29F-8823AC747821}" dt="2023-10-25T09:57:31.220" v="1456" actId="20577"/>
        <pc:sldMkLst>
          <pc:docMk/>
          <pc:sldMk cId="203247447" sldId="288"/>
        </pc:sldMkLst>
        <pc:spChg chg="mod">
          <ac:chgData name="Markus Reichenbach" userId="7f9986f3-ef80-451c-9bb1-c68b3c07cd94" providerId="ADAL" clId="{5B9C5447-9332-46FE-A29F-8823AC747821}" dt="2023-10-24T13:22:14.928" v="721" actId="1076"/>
          <ac:spMkLst>
            <pc:docMk/>
            <pc:sldMk cId="203247447" sldId="288"/>
            <ac:spMk id="2" creationId="{4D1ACD73-A1C9-4F6B-AFF1-8EA620895FCC}"/>
          </ac:spMkLst>
        </pc:spChg>
        <pc:spChg chg="add del">
          <ac:chgData name="Markus Reichenbach" userId="7f9986f3-ef80-451c-9bb1-c68b3c07cd94" providerId="ADAL" clId="{5B9C5447-9332-46FE-A29F-8823AC747821}" dt="2023-10-24T13:22:00.605" v="719" actId="26606"/>
          <ac:spMkLst>
            <pc:docMk/>
            <pc:sldMk cId="203247447" sldId="288"/>
            <ac:spMk id="8" creationId="{545D489D-16E1-484D-867B-144368D74B83}"/>
          </ac:spMkLst>
        </pc:spChg>
        <pc:spChg chg="add">
          <ac:chgData name="Markus Reichenbach" userId="7f9986f3-ef80-451c-9bb1-c68b3c07cd94" providerId="ADAL" clId="{5B9C5447-9332-46FE-A29F-8823AC747821}" dt="2023-10-24T13:22:00.621" v="720" actId="26606"/>
          <ac:spMkLst>
            <pc:docMk/>
            <pc:sldMk cId="203247447" sldId="288"/>
            <ac:spMk id="9" creationId="{9228552E-C8B1-4A80-8448-0787CE0FC704}"/>
          </ac:spMkLst>
        </pc:spChg>
        <pc:spChg chg="add del">
          <ac:chgData name="Markus Reichenbach" userId="7f9986f3-ef80-451c-9bb1-c68b3c07cd94" providerId="ADAL" clId="{5B9C5447-9332-46FE-A29F-8823AC747821}" dt="2023-10-24T13:22:00.605" v="719" actId="26606"/>
          <ac:spMkLst>
            <pc:docMk/>
            <pc:sldMk cId="203247447" sldId="288"/>
            <ac:spMk id="10" creationId="{49A496F5-B01E-4BF8-9D1E-C4E53B6F9652}"/>
          </ac:spMkLst>
        </pc:spChg>
        <pc:spChg chg="add del">
          <ac:chgData name="Markus Reichenbach" userId="7f9986f3-ef80-451c-9bb1-c68b3c07cd94" providerId="ADAL" clId="{5B9C5447-9332-46FE-A29F-8823AC747821}" dt="2023-10-24T13:22:00.605" v="719" actId="26606"/>
          <ac:spMkLst>
            <pc:docMk/>
            <pc:sldMk cId="203247447" sldId="288"/>
            <ac:spMk id="12" creationId="{6E895C8D-1379-40B8-8B1B-B6F5AEAF0A6C}"/>
          </ac:spMkLst>
        </pc:spChg>
        <pc:spChg chg="del">
          <ac:chgData name="Markus Reichenbach" userId="7f9986f3-ef80-451c-9bb1-c68b3c07cd94" providerId="ADAL" clId="{5B9C5447-9332-46FE-A29F-8823AC747821}" dt="2023-10-21T18:11:29.559" v="14"/>
          <ac:spMkLst>
            <pc:docMk/>
            <pc:sldMk cId="203247447" sldId="288"/>
            <ac:spMk id="14" creationId="{35DB3719-6FDC-4E5D-891D-FF40B7300F64}"/>
          </ac:spMkLst>
        </pc:spChg>
        <pc:spChg chg="del">
          <ac:chgData name="Markus Reichenbach" userId="7f9986f3-ef80-451c-9bb1-c68b3c07cd94" providerId="ADAL" clId="{5B9C5447-9332-46FE-A29F-8823AC747821}" dt="2023-10-21T18:11:29.559" v="14"/>
          <ac:spMkLst>
            <pc:docMk/>
            <pc:sldMk cId="203247447" sldId="288"/>
            <ac:spMk id="16" creationId="{E0CBAC23-2E3F-4A90-BA59-F8299F6A5439}"/>
          </ac:spMkLst>
        </pc:spChg>
        <pc:graphicFrameChg chg="mod modGraphic">
          <ac:chgData name="Markus Reichenbach" userId="7f9986f3-ef80-451c-9bb1-c68b3c07cd94" providerId="ADAL" clId="{5B9C5447-9332-46FE-A29F-8823AC747821}" dt="2023-10-25T09:57:31.220" v="1456" actId="20577"/>
          <ac:graphicFrameMkLst>
            <pc:docMk/>
            <pc:sldMk cId="203247447" sldId="288"/>
            <ac:graphicFrameMk id="3" creationId="{E5814B2A-F041-FC84-E58D-E2F465279D8D}"/>
          </ac:graphicFrameMkLst>
        </pc:graphicFrameChg>
        <pc:picChg chg="add">
          <ac:chgData name="Markus Reichenbach" userId="7f9986f3-ef80-451c-9bb1-c68b3c07cd94" providerId="ADAL" clId="{5B9C5447-9332-46FE-A29F-8823AC747821}" dt="2023-10-24T13:22:00.621" v="720" actId="26606"/>
          <ac:picMkLst>
            <pc:docMk/>
            <pc:sldMk cId="203247447" sldId="288"/>
            <ac:picMk id="5" creationId="{83A86D48-3E7B-A3BE-34B6-D1838A27D50F}"/>
          </ac:picMkLst>
        </pc:picChg>
      </pc:sldChg>
      <pc:sldChg chg="delSp add del setBg delDesignElem">
        <pc:chgData name="Markus Reichenbach" userId="7f9986f3-ef80-451c-9bb1-c68b3c07cd94" providerId="ADAL" clId="{5B9C5447-9332-46FE-A29F-8823AC747821}" dt="2023-10-21T18:16:14.428" v="44" actId="47"/>
        <pc:sldMkLst>
          <pc:docMk/>
          <pc:sldMk cId="924454304" sldId="289"/>
        </pc:sldMkLst>
        <pc:spChg chg="del">
          <ac:chgData name="Markus Reichenbach" userId="7f9986f3-ef80-451c-9bb1-c68b3c07cd94" providerId="ADAL" clId="{5B9C5447-9332-46FE-A29F-8823AC747821}" dt="2023-10-21T18:11:29.559" v="14"/>
          <ac:spMkLst>
            <pc:docMk/>
            <pc:sldMk cId="924454304" sldId="289"/>
            <ac:spMk id="2063" creationId="{E18F6E8B-15ED-43C7-94BA-91549A651C73}"/>
          </ac:spMkLst>
        </pc:spChg>
        <pc:spChg chg="del">
          <ac:chgData name="Markus Reichenbach" userId="7f9986f3-ef80-451c-9bb1-c68b3c07cd94" providerId="ADAL" clId="{5B9C5447-9332-46FE-A29F-8823AC747821}" dt="2023-10-21T18:11:29.559" v="14"/>
          <ac:spMkLst>
            <pc:docMk/>
            <pc:sldMk cId="924454304" sldId="289"/>
            <ac:spMk id="2070" creationId="{B81933D1-5615-42C7-9C0B-4EB7105CCE2D}"/>
          </ac:spMkLst>
        </pc:spChg>
        <pc:spChg chg="del">
          <ac:chgData name="Markus Reichenbach" userId="7f9986f3-ef80-451c-9bb1-c68b3c07cd94" providerId="ADAL" clId="{5B9C5447-9332-46FE-A29F-8823AC747821}" dt="2023-10-21T18:11:29.559" v="14"/>
          <ac:spMkLst>
            <pc:docMk/>
            <pc:sldMk cId="924454304" sldId="289"/>
            <ac:spMk id="2072" creationId="{B089A89A-1E9C-4761-9DFF-53C275FBF870}"/>
          </ac:spMkLst>
        </pc:spChg>
        <pc:spChg chg="del">
          <ac:chgData name="Markus Reichenbach" userId="7f9986f3-ef80-451c-9bb1-c68b3c07cd94" providerId="ADAL" clId="{5B9C5447-9332-46FE-A29F-8823AC747821}" dt="2023-10-21T18:11:29.559" v="14"/>
          <ac:spMkLst>
            <pc:docMk/>
            <pc:sldMk cId="924454304" sldId="289"/>
            <ac:spMk id="2074" creationId="{19C9EAEA-39D0-4B0E-A0EB-51E7B26740B1}"/>
          </ac:spMkLst>
        </pc:spChg>
        <pc:grpChg chg="del">
          <ac:chgData name="Markus Reichenbach" userId="7f9986f3-ef80-451c-9bb1-c68b3c07cd94" providerId="ADAL" clId="{5B9C5447-9332-46FE-A29F-8823AC747821}" dt="2023-10-21T18:11:29.559" v="14"/>
          <ac:grpSpMkLst>
            <pc:docMk/>
            <pc:sldMk cId="924454304" sldId="289"/>
            <ac:grpSpMk id="2065" creationId="{032D8612-31EB-44CF-A1D0-14FD4C705424}"/>
          </ac:grpSpMkLst>
        </pc:grpChg>
      </pc:sldChg>
      <pc:sldChg chg="delSp modSp del mod delDesignElem">
        <pc:chgData name="Markus Reichenbach" userId="7f9986f3-ef80-451c-9bb1-c68b3c07cd94" providerId="ADAL" clId="{5B9C5447-9332-46FE-A29F-8823AC747821}" dt="2023-10-21T18:18:09.125" v="60" actId="47"/>
        <pc:sldMkLst>
          <pc:docMk/>
          <pc:sldMk cId="1908487938" sldId="296"/>
        </pc:sldMkLst>
        <pc:spChg chg="del">
          <ac:chgData name="Markus Reichenbach" userId="7f9986f3-ef80-451c-9bb1-c68b3c07cd94" providerId="ADAL" clId="{5B9C5447-9332-46FE-A29F-8823AC747821}" dt="2023-10-21T18:12:59.509" v="26"/>
          <ac:spMkLst>
            <pc:docMk/>
            <pc:sldMk cId="1908487938" sldId="296"/>
            <ac:spMk id="7" creationId="{21FFDA05-9640-4040-B33E-D46FD04434DB}"/>
          </ac:spMkLst>
        </pc:spChg>
        <pc:spChg chg="del mod">
          <ac:chgData name="Markus Reichenbach" userId="7f9986f3-ef80-451c-9bb1-c68b3c07cd94" providerId="ADAL" clId="{5B9C5447-9332-46FE-A29F-8823AC747821}" dt="2023-10-21T18:17:32.079" v="55"/>
          <ac:spMkLst>
            <pc:docMk/>
            <pc:sldMk cId="1908487938" sldId="296"/>
            <ac:spMk id="11" creationId="{B2B92487-188D-F6C2-D269-875265A40B43}"/>
          </ac:spMkLst>
        </pc:spChg>
        <pc:spChg chg="del">
          <ac:chgData name="Markus Reichenbach" userId="7f9986f3-ef80-451c-9bb1-c68b3c07cd94" providerId="ADAL" clId="{5B9C5447-9332-46FE-A29F-8823AC747821}" dt="2023-10-21T18:12:59.509" v="26"/>
          <ac:spMkLst>
            <pc:docMk/>
            <pc:sldMk cId="1908487938" sldId="296"/>
            <ac:spMk id="16" creationId="{0E99ED6D-365F-4CAE-942F-ECA78F74BD7F}"/>
          </ac:spMkLst>
        </pc:spChg>
        <pc:spChg chg="del">
          <ac:chgData name="Markus Reichenbach" userId="7f9986f3-ef80-451c-9bb1-c68b3c07cd94" providerId="ADAL" clId="{5B9C5447-9332-46FE-A29F-8823AC747821}" dt="2023-10-21T18:12:59.509" v="26"/>
          <ac:spMkLst>
            <pc:docMk/>
            <pc:sldMk cId="1908487938" sldId="296"/>
            <ac:spMk id="18" creationId="{B112F398-C8E5-4322-B9FE-EBA4B6C94A10}"/>
          </ac:spMkLst>
        </pc:spChg>
        <pc:spChg chg="del">
          <ac:chgData name="Markus Reichenbach" userId="7f9986f3-ef80-451c-9bb1-c68b3c07cd94" providerId="ADAL" clId="{5B9C5447-9332-46FE-A29F-8823AC747821}" dt="2023-10-21T18:12:59.509" v="26"/>
          <ac:spMkLst>
            <pc:docMk/>
            <pc:sldMk cId="1908487938" sldId="296"/>
            <ac:spMk id="20" creationId="{AB55519A-61B7-4BC4-97EB-EF5FC8AB0C84}"/>
          </ac:spMkLst>
        </pc:spChg>
      </pc:sldChg>
      <pc:sldChg chg="addSp delSp modSp mod ord">
        <pc:chgData name="Markus Reichenbach" userId="7f9986f3-ef80-451c-9bb1-c68b3c07cd94" providerId="ADAL" clId="{5B9C5447-9332-46FE-A29F-8823AC747821}" dt="2023-10-25T09:47:27.400" v="1247" actId="20577"/>
        <pc:sldMkLst>
          <pc:docMk/>
          <pc:sldMk cId="3623366552" sldId="300"/>
        </pc:sldMkLst>
        <pc:spChg chg="mod">
          <ac:chgData name="Markus Reichenbach" userId="7f9986f3-ef80-451c-9bb1-c68b3c07cd94" providerId="ADAL" clId="{5B9C5447-9332-46FE-A29F-8823AC747821}" dt="2023-10-24T13:35:34.390" v="980" actId="26606"/>
          <ac:spMkLst>
            <pc:docMk/>
            <pc:sldMk cId="3623366552" sldId="300"/>
            <ac:spMk id="2" creationId="{4D1ACD73-A1C9-4F6B-AFF1-8EA620895FCC}"/>
          </ac:spMkLst>
        </pc:spChg>
        <pc:spChg chg="mod">
          <ac:chgData name="Markus Reichenbach" userId="7f9986f3-ef80-451c-9bb1-c68b3c07cd94" providerId="ADAL" clId="{5B9C5447-9332-46FE-A29F-8823AC747821}" dt="2023-10-25T09:47:27.400" v="1247" actId="20577"/>
          <ac:spMkLst>
            <pc:docMk/>
            <pc:sldMk cId="3623366552" sldId="300"/>
            <ac:spMk id="5" creationId="{94E6BB43-C6BA-4DFE-A096-2E11D56B0257}"/>
          </ac:spMkLst>
        </pc:spChg>
        <pc:spChg chg="add">
          <ac:chgData name="Markus Reichenbach" userId="7f9986f3-ef80-451c-9bb1-c68b3c07cd94" providerId="ADAL" clId="{5B9C5447-9332-46FE-A29F-8823AC747821}" dt="2023-10-24T13:35:34.390" v="980" actId="26606"/>
          <ac:spMkLst>
            <pc:docMk/>
            <pc:sldMk cId="3623366552" sldId="300"/>
            <ac:spMk id="10" creationId="{1B15ED52-F352-441B-82BF-E0EA34836D08}"/>
          </ac:spMkLst>
        </pc:spChg>
        <pc:spChg chg="add">
          <ac:chgData name="Markus Reichenbach" userId="7f9986f3-ef80-451c-9bb1-c68b3c07cd94" providerId="ADAL" clId="{5B9C5447-9332-46FE-A29F-8823AC747821}" dt="2023-10-24T13:35:34.390" v="980" actId="26606"/>
          <ac:spMkLst>
            <pc:docMk/>
            <pc:sldMk cId="3623366552" sldId="300"/>
            <ac:spMk id="12" creationId="{3B2E3793-BFE6-45A2-9B7B-E18844431C99}"/>
          </ac:spMkLst>
        </pc:spChg>
        <pc:spChg chg="add">
          <ac:chgData name="Markus Reichenbach" userId="7f9986f3-ef80-451c-9bb1-c68b3c07cd94" providerId="ADAL" clId="{5B9C5447-9332-46FE-A29F-8823AC747821}" dt="2023-10-24T13:35:34.390" v="980" actId="26606"/>
          <ac:spMkLst>
            <pc:docMk/>
            <pc:sldMk cId="3623366552" sldId="300"/>
            <ac:spMk id="14" creationId="{BC4C4868-CB8F-4AF9-9CDB-8108F2C19B67}"/>
          </ac:spMkLst>
        </pc:spChg>
        <pc:spChg chg="add">
          <ac:chgData name="Markus Reichenbach" userId="7f9986f3-ef80-451c-9bb1-c68b3c07cd94" providerId="ADAL" clId="{5B9C5447-9332-46FE-A29F-8823AC747821}" dt="2023-10-24T13:35:34.390" v="980" actId="26606"/>
          <ac:spMkLst>
            <pc:docMk/>
            <pc:sldMk cId="3623366552" sldId="300"/>
            <ac:spMk id="16" creationId="{375E0459-6403-40CD-989D-56A4407CA12E}"/>
          </ac:spMkLst>
        </pc:spChg>
        <pc:spChg chg="add">
          <ac:chgData name="Markus Reichenbach" userId="7f9986f3-ef80-451c-9bb1-c68b3c07cd94" providerId="ADAL" clId="{5B9C5447-9332-46FE-A29F-8823AC747821}" dt="2023-10-24T13:35:34.390" v="980" actId="26606"/>
          <ac:spMkLst>
            <pc:docMk/>
            <pc:sldMk cId="3623366552" sldId="300"/>
            <ac:spMk id="18" creationId="{53E5B1A8-3AC9-4BD1-9BBC-78CA94F2D1BA}"/>
          </ac:spMkLst>
        </pc:spChg>
        <pc:picChg chg="del">
          <ac:chgData name="Markus Reichenbach" userId="7f9986f3-ef80-451c-9bb1-c68b3c07cd94" providerId="ADAL" clId="{5B9C5447-9332-46FE-A29F-8823AC747821}" dt="2023-10-24T13:35:19.051" v="979" actId="478"/>
          <ac:picMkLst>
            <pc:docMk/>
            <pc:sldMk cId="3623366552" sldId="300"/>
            <ac:picMk id="9" creationId="{EBC1061A-1C83-F7E4-75E4-C4C66151796E}"/>
          </ac:picMkLst>
        </pc:picChg>
      </pc:sldChg>
      <pc:sldChg chg="delSp modSp del mod delDesignElem">
        <pc:chgData name="Markus Reichenbach" userId="7f9986f3-ef80-451c-9bb1-c68b3c07cd94" providerId="ADAL" clId="{5B9C5447-9332-46FE-A29F-8823AC747821}" dt="2023-10-22T15:38:53.665" v="259" actId="47"/>
        <pc:sldMkLst>
          <pc:docMk/>
          <pc:sldMk cId="1595908520" sldId="301"/>
        </pc:sldMkLst>
        <pc:spChg chg="mod">
          <ac:chgData name="Markus Reichenbach" userId="7f9986f3-ef80-451c-9bb1-c68b3c07cd94" providerId="ADAL" clId="{5B9C5447-9332-46FE-A29F-8823AC747821}" dt="2023-10-21T18:18:27.623" v="64" actId="1076"/>
          <ac:spMkLst>
            <pc:docMk/>
            <pc:sldMk cId="1595908520" sldId="301"/>
            <ac:spMk id="11" creationId="{B2B92487-188D-F6C2-D269-875265A40B43}"/>
          </ac:spMkLst>
        </pc:spChg>
        <pc:spChg chg="del">
          <ac:chgData name="Markus Reichenbach" userId="7f9986f3-ef80-451c-9bb1-c68b3c07cd94" providerId="ADAL" clId="{5B9C5447-9332-46FE-A29F-8823AC747821}" dt="2023-10-21T18:12:59.509" v="26"/>
          <ac:spMkLst>
            <pc:docMk/>
            <pc:sldMk cId="1595908520" sldId="301"/>
            <ac:spMk id="16" creationId="{CA3FC43A-F2E5-409E-8C82-7DC3B69EA268}"/>
          </ac:spMkLst>
        </pc:spChg>
        <pc:spChg chg="del">
          <ac:chgData name="Markus Reichenbach" userId="7f9986f3-ef80-451c-9bb1-c68b3c07cd94" providerId="ADAL" clId="{5B9C5447-9332-46FE-A29F-8823AC747821}" dt="2023-10-21T18:12:59.509" v="26"/>
          <ac:spMkLst>
            <pc:docMk/>
            <pc:sldMk cId="1595908520" sldId="301"/>
            <ac:spMk id="18" creationId="{1EEBFF7B-A218-4767-9A82-7ADFE8C9390D}"/>
          </ac:spMkLst>
        </pc:spChg>
      </pc:sldChg>
      <pc:sldChg chg="delSp modSp mod delDesignElem">
        <pc:chgData name="Markus Reichenbach" userId="7f9986f3-ef80-451c-9bb1-c68b3c07cd94" providerId="ADAL" clId="{5B9C5447-9332-46FE-A29F-8823AC747821}" dt="2023-10-24T13:41:23.086" v="1132" actId="20577"/>
        <pc:sldMkLst>
          <pc:docMk/>
          <pc:sldMk cId="2011275524" sldId="302"/>
        </pc:sldMkLst>
        <pc:spChg chg="mod">
          <ac:chgData name="Markus Reichenbach" userId="7f9986f3-ef80-451c-9bb1-c68b3c07cd94" providerId="ADAL" clId="{5B9C5447-9332-46FE-A29F-8823AC747821}" dt="2023-10-24T13:41:23.086" v="1132" actId="20577"/>
          <ac:spMkLst>
            <pc:docMk/>
            <pc:sldMk cId="2011275524" sldId="302"/>
            <ac:spMk id="2" creationId="{4D1ACD73-A1C9-4F6B-AFF1-8EA620895FCC}"/>
          </ac:spMkLst>
        </pc:spChg>
        <pc:spChg chg="del">
          <ac:chgData name="Markus Reichenbach" userId="7f9986f3-ef80-451c-9bb1-c68b3c07cd94" providerId="ADAL" clId="{5B9C5447-9332-46FE-A29F-8823AC747821}" dt="2023-10-21T18:12:59.509" v="26"/>
          <ac:spMkLst>
            <pc:docMk/>
            <pc:sldMk cId="2011275524" sldId="302"/>
            <ac:spMk id="1034" creationId="{9E98AA07-97EC-4229-A9DF-9AEC71AA931E}"/>
          </ac:spMkLst>
        </pc:spChg>
        <pc:spChg chg="del">
          <ac:chgData name="Markus Reichenbach" userId="7f9986f3-ef80-451c-9bb1-c68b3c07cd94" providerId="ADAL" clId="{5B9C5447-9332-46FE-A29F-8823AC747821}" dt="2023-10-21T18:12:59.509" v="26"/>
          <ac:spMkLst>
            <pc:docMk/>
            <pc:sldMk cId="2011275524" sldId="302"/>
            <ac:spMk id="1037" creationId="{F1ACBE00-0221-433D-8EA5-D9D7B45F35BE}"/>
          </ac:spMkLst>
        </pc:spChg>
      </pc:sldChg>
      <pc:sldChg chg="delSp modSp mod ord modAnim delDesignElem">
        <pc:chgData name="Markus Reichenbach" userId="7f9986f3-ef80-451c-9bb1-c68b3c07cd94" providerId="ADAL" clId="{5B9C5447-9332-46FE-A29F-8823AC747821}" dt="2023-10-25T09:53:52.524" v="1454" actId="20577"/>
        <pc:sldMkLst>
          <pc:docMk/>
          <pc:sldMk cId="3645504428" sldId="303"/>
        </pc:sldMkLst>
        <pc:spChg chg="mod">
          <ac:chgData name="Markus Reichenbach" userId="7f9986f3-ef80-451c-9bb1-c68b3c07cd94" providerId="ADAL" clId="{5B9C5447-9332-46FE-A29F-8823AC747821}" dt="2023-10-25T09:52:11.562" v="1403" actId="404"/>
          <ac:spMkLst>
            <pc:docMk/>
            <pc:sldMk cId="3645504428" sldId="303"/>
            <ac:spMk id="2" creationId="{4A82A65A-7F50-A204-73AE-A640CD84B227}"/>
          </ac:spMkLst>
        </pc:spChg>
        <pc:spChg chg="del">
          <ac:chgData name="Markus Reichenbach" userId="7f9986f3-ef80-451c-9bb1-c68b3c07cd94" providerId="ADAL" clId="{5B9C5447-9332-46FE-A29F-8823AC747821}" dt="2023-10-21T18:12:59.509" v="26"/>
          <ac:spMkLst>
            <pc:docMk/>
            <pc:sldMk cId="3645504428" sldId="303"/>
            <ac:spMk id="10" creationId="{C68C397E-C9BC-4DE8-986D-204E427AD949}"/>
          </ac:spMkLst>
        </pc:spChg>
        <pc:spChg chg="del">
          <ac:chgData name="Markus Reichenbach" userId="7f9986f3-ef80-451c-9bb1-c68b3c07cd94" providerId="ADAL" clId="{5B9C5447-9332-46FE-A29F-8823AC747821}" dt="2023-10-21T18:12:59.509" v="26"/>
          <ac:spMkLst>
            <pc:docMk/>
            <pc:sldMk cId="3645504428" sldId="303"/>
            <ac:spMk id="12" creationId="{876248C8-0720-48AB-91BA-5F530BB41E5E}"/>
          </ac:spMkLst>
        </pc:spChg>
        <pc:spChg chg="del">
          <ac:chgData name="Markus Reichenbach" userId="7f9986f3-ef80-451c-9bb1-c68b3c07cd94" providerId="ADAL" clId="{5B9C5447-9332-46FE-A29F-8823AC747821}" dt="2023-10-21T18:12:59.509" v="26"/>
          <ac:spMkLst>
            <pc:docMk/>
            <pc:sldMk cId="3645504428" sldId="303"/>
            <ac:spMk id="14" creationId="{523BEDA7-D0B8-4802-8168-92452653BC9F}"/>
          </ac:spMkLst>
        </pc:spChg>
        <pc:spChg chg="del">
          <ac:chgData name="Markus Reichenbach" userId="7f9986f3-ef80-451c-9bb1-c68b3c07cd94" providerId="ADAL" clId="{5B9C5447-9332-46FE-A29F-8823AC747821}" dt="2023-10-21T18:12:59.509" v="26"/>
          <ac:spMkLst>
            <pc:docMk/>
            <pc:sldMk cId="3645504428" sldId="303"/>
            <ac:spMk id="16" creationId="{D2EFF34B-7B1A-4F9D-8CEE-A40962BC7C21}"/>
          </ac:spMkLst>
        </pc:spChg>
        <pc:graphicFrameChg chg="mod">
          <ac:chgData name="Markus Reichenbach" userId="7f9986f3-ef80-451c-9bb1-c68b3c07cd94" providerId="ADAL" clId="{5B9C5447-9332-46FE-A29F-8823AC747821}" dt="2023-10-25T09:53:52.524" v="1454" actId="20577"/>
          <ac:graphicFrameMkLst>
            <pc:docMk/>
            <pc:sldMk cId="3645504428" sldId="303"/>
            <ac:graphicFrameMk id="6" creationId="{6F436BE1-814F-BAD3-7EC5-64FABF51DF8C}"/>
          </ac:graphicFrameMkLst>
        </pc:graphicFrameChg>
      </pc:sldChg>
      <pc:sldChg chg="delSp modSp mod modAnim delDesignElem">
        <pc:chgData name="Markus Reichenbach" userId="7f9986f3-ef80-451c-9bb1-c68b3c07cd94" providerId="ADAL" clId="{5B9C5447-9332-46FE-A29F-8823AC747821}" dt="2023-10-25T10:05:03.754" v="1491" actId="1076"/>
        <pc:sldMkLst>
          <pc:docMk/>
          <pc:sldMk cId="2458923149" sldId="304"/>
        </pc:sldMkLst>
        <pc:spChg chg="mod">
          <ac:chgData name="Markus Reichenbach" userId="7f9986f3-ef80-451c-9bb1-c68b3c07cd94" providerId="ADAL" clId="{5B9C5447-9332-46FE-A29F-8823AC747821}" dt="2023-10-25T10:05:03.754" v="1491" actId="1076"/>
          <ac:spMkLst>
            <pc:docMk/>
            <pc:sldMk cId="2458923149" sldId="304"/>
            <ac:spMk id="2" creationId="{4A82A65A-7F50-A204-73AE-A640CD84B227}"/>
          </ac:spMkLst>
        </pc:spChg>
        <pc:spChg chg="del">
          <ac:chgData name="Markus Reichenbach" userId="7f9986f3-ef80-451c-9bb1-c68b3c07cd94" providerId="ADAL" clId="{5B9C5447-9332-46FE-A29F-8823AC747821}" dt="2023-10-21T18:12:59.509" v="26"/>
          <ac:spMkLst>
            <pc:docMk/>
            <pc:sldMk cId="2458923149" sldId="304"/>
            <ac:spMk id="28" creationId="{C68C397E-C9BC-4DE8-986D-204E427AD949}"/>
          </ac:spMkLst>
        </pc:spChg>
        <pc:spChg chg="del">
          <ac:chgData name="Markus Reichenbach" userId="7f9986f3-ef80-451c-9bb1-c68b3c07cd94" providerId="ADAL" clId="{5B9C5447-9332-46FE-A29F-8823AC747821}" dt="2023-10-21T18:12:59.509" v="26"/>
          <ac:spMkLst>
            <pc:docMk/>
            <pc:sldMk cId="2458923149" sldId="304"/>
            <ac:spMk id="30" creationId="{F853C71C-EE3C-44D8-8587-9A4D9D5CC5CA}"/>
          </ac:spMkLst>
        </pc:spChg>
        <pc:graphicFrameChg chg="mod">
          <ac:chgData name="Markus Reichenbach" userId="7f9986f3-ef80-451c-9bb1-c68b3c07cd94" providerId="ADAL" clId="{5B9C5447-9332-46FE-A29F-8823AC747821}" dt="2023-10-24T13:40:11.149" v="1084"/>
          <ac:graphicFrameMkLst>
            <pc:docMk/>
            <pc:sldMk cId="2458923149" sldId="304"/>
            <ac:graphicFrameMk id="6" creationId="{6F436BE1-814F-BAD3-7EC5-64FABF51DF8C}"/>
          </ac:graphicFrameMkLst>
        </pc:graphicFrameChg>
      </pc:sldChg>
      <pc:sldChg chg="delSp add del setBg delDesignElem">
        <pc:chgData name="Markus Reichenbach" userId="7f9986f3-ef80-451c-9bb1-c68b3c07cd94" providerId="ADAL" clId="{5B9C5447-9332-46FE-A29F-8823AC747821}" dt="2023-10-21T18:12:29.489" v="19" actId="47"/>
        <pc:sldMkLst>
          <pc:docMk/>
          <pc:sldMk cId="4139138088" sldId="305"/>
        </pc:sldMkLst>
        <pc:spChg chg="del">
          <ac:chgData name="Markus Reichenbach" userId="7f9986f3-ef80-451c-9bb1-c68b3c07cd94" providerId="ADAL" clId="{5B9C5447-9332-46FE-A29F-8823AC747821}" dt="2023-10-21T18:11:29.559" v="14"/>
          <ac:spMkLst>
            <pc:docMk/>
            <pc:sldMk cId="4139138088" sldId="305"/>
            <ac:spMk id="23" creationId="{1A9F7B4E-B03D-4F64-BE33-00D074458D45}"/>
          </ac:spMkLst>
        </pc:spChg>
        <pc:spChg chg="del">
          <ac:chgData name="Markus Reichenbach" userId="7f9986f3-ef80-451c-9bb1-c68b3c07cd94" providerId="ADAL" clId="{5B9C5447-9332-46FE-A29F-8823AC747821}" dt="2023-10-21T18:11:29.559" v="14"/>
          <ac:spMkLst>
            <pc:docMk/>
            <pc:sldMk cId="4139138088" sldId="305"/>
            <ac:spMk id="25" creationId="{7E2BE7F7-CA89-4002-ACCE-A478AEA24F5E}"/>
          </ac:spMkLst>
        </pc:spChg>
      </pc:sldChg>
      <pc:sldChg chg="delSp modSp add mod ord setBg delDesignElem">
        <pc:chgData name="Markus Reichenbach" userId="7f9986f3-ef80-451c-9bb1-c68b3c07cd94" providerId="ADAL" clId="{5B9C5447-9332-46FE-A29F-8823AC747821}" dt="2023-10-24T13:14:23.387" v="401" actId="113"/>
        <pc:sldMkLst>
          <pc:docMk/>
          <pc:sldMk cId="3111065621" sldId="309"/>
        </pc:sldMkLst>
        <pc:spChg chg="mod">
          <ac:chgData name="Markus Reichenbach" userId="7f9986f3-ef80-451c-9bb1-c68b3c07cd94" providerId="ADAL" clId="{5B9C5447-9332-46FE-A29F-8823AC747821}" dt="2023-10-24T13:14:23.387" v="401" actId="113"/>
          <ac:spMkLst>
            <pc:docMk/>
            <pc:sldMk cId="3111065621" sldId="309"/>
            <ac:spMk id="2" creationId="{867C0B2E-7E3A-F45C-9171-AED06000623A}"/>
          </ac:spMkLst>
        </pc:spChg>
        <pc:spChg chg="del">
          <ac:chgData name="Markus Reichenbach" userId="7f9986f3-ef80-451c-9bb1-c68b3c07cd94" providerId="ADAL" clId="{5B9C5447-9332-46FE-A29F-8823AC747821}" dt="2023-10-21T18:11:29.559" v="14"/>
          <ac:spMkLst>
            <pc:docMk/>
            <pc:sldMk cId="3111065621" sldId="309"/>
            <ac:spMk id="18" creationId="{9B7AD9F6-8CE7-4299-8FC6-328F4DCD3FF9}"/>
          </ac:spMkLst>
        </pc:spChg>
        <pc:spChg chg="del">
          <ac:chgData name="Markus Reichenbach" userId="7f9986f3-ef80-451c-9bb1-c68b3c07cd94" providerId="ADAL" clId="{5B9C5447-9332-46FE-A29F-8823AC747821}" dt="2023-10-21T18:11:29.559" v="14"/>
          <ac:spMkLst>
            <pc:docMk/>
            <pc:sldMk cId="3111065621" sldId="309"/>
            <ac:spMk id="20" creationId="{F49775AF-8896-43EE-92C6-83497D6DC56F}"/>
          </ac:spMkLst>
        </pc:spChg>
      </pc:sldChg>
      <pc:sldChg chg="delSp add setBg delDesignElem">
        <pc:chgData name="Markus Reichenbach" userId="7f9986f3-ef80-451c-9bb1-c68b3c07cd94" providerId="ADAL" clId="{5B9C5447-9332-46FE-A29F-8823AC747821}" dt="2023-10-21T18:11:29.559" v="14"/>
        <pc:sldMkLst>
          <pc:docMk/>
          <pc:sldMk cId="1999645636" sldId="310"/>
        </pc:sldMkLst>
        <pc:spChg chg="del">
          <ac:chgData name="Markus Reichenbach" userId="7f9986f3-ef80-451c-9bb1-c68b3c07cd94" providerId="ADAL" clId="{5B9C5447-9332-46FE-A29F-8823AC747821}" dt="2023-10-21T18:11:29.559" v="14"/>
          <ac:spMkLst>
            <pc:docMk/>
            <pc:sldMk cId="1999645636" sldId="310"/>
            <ac:spMk id="10" creationId="{F13C74B1-5B17-4795-BED0-7140497B445A}"/>
          </ac:spMkLst>
        </pc:spChg>
        <pc:spChg chg="del">
          <ac:chgData name="Markus Reichenbach" userId="7f9986f3-ef80-451c-9bb1-c68b3c07cd94" providerId="ADAL" clId="{5B9C5447-9332-46FE-A29F-8823AC747821}" dt="2023-10-21T18:11:29.559" v="14"/>
          <ac:spMkLst>
            <pc:docMk/>
            <pc:sldMk cId="1999645636" sldId="310"/>
            <ac:spMk id="12" creationId="{D4974D33-8DC5-464E-8C6D-BE58F0669C17}"/>
          </ac:spMkLst>
        </pc:spChg>
      </pc:sldChg>
      <pc:sldChg chg="addSp delSp modSp add del mod ord setBg delDesignElem">
        <pc:chgData name="Markus Reichenbach" userId="7f9986f3-ef80-451c-9bb1-c68b3c07cd94" providerId="ADAL" clId="{5B9C5447-9332-46FE-A29F-8823AC747821}" dt="2023-10-25T08:48:00.366" v="1174" actId="47"/>
        <pc:sldMkLst>
          <pc:docMk/>
          <pc:sldMk cId="1829115692" sldId="312"/>
        </pc:sldMkLst>
        <pc:spChg chg="mod">
          <ac:chgData name="Markus Reichenbach" userId="7f9986f3-ef80-451c-9bb1-c68b3c07cd94" providerId="ADAL" clId="{5B9C5447-9332-46FE-A29F-8823AC747821}" dt="2023-10-24T13:29:27.585" v="776" actId="20577"/>
          <ac:spMkLst>
            <pc:docMk/>
            <pc:sldMk cId="1829115692" sldId="312"/>
            <ac:spMk id="3" creationId="{061DE8B2-7500-5343-BD1B-36F0F1A4C848}"/>
          </ac:spMkLst>
        </pc:spChg>
        <pc:spChg chg="del">
          <ac:chgData name="Markus Reichenbach" userId="7f9986f3-ef80-451c-9bb1-c68b3c07cd94" providerId="ADAL" clId="{5B9C5447-9332-46FE-A29F-8823AC747821}" dt="2023-10-21T18:11:29.559" v="14"/>
          <ac:spMkLst>
            <pc:docMk/>
            <pc:sldMk cId="1829115692" sldId="312"/>
            <ac:spMk id="9" creationId="{5A59F003-E00A-43F9-91DC-CC54E3B87466}"/>
          </ac:spMkLst>
        </pc:spChg>
        <pc:spChg chg="del">
          <ac:chgData name="Markus Reichenbach" userId="7f9986f3-ef80-451c-9bb1-c68b3c07cd94" providerId="ADAL" clId="{5B9C5447-9332-46FE-A29F-8823AC747821}" dt="2023-10-21T18:11:29.559" v="14"/>
          <ac:spMkLst>
            <pc:docMk/>
            <pc:sldMk cId="1829115692" sldId="312"/>
            <ac:spMk id="11" creationId="{D74A4382-E3AD-430A-9A1F-DFA3E0E77A7D}"/>
          </ac:spMkLst>
        </pc:spChg>
        <pc:spChg chg="del">
          <ac:chgData name="Markus Reichenbach" userId="7f9986f3-ef80-451c-9bb1-c68b3c07cd94" providerId="ADAL" clId="{5B9C5447-9332-46FE-A29F-8823AC747821}" dt="2023-10-21T18:11:29.559" v="14"/>
          <ac:spMkLst>
            <pc:docMk/>
            <pc:sldMk cId="1829115692" sldId="312"/>
            <ac:spMk id="13" creationId="{79F40191-0F44-4FD1-82CC-ACB507C14BE6}"/>
          </ac:spMkLst>
        </pc:spChg>
        <pc:spChg chg="add">
          <ac:chgData name="Markus Reichenbach" userId="7f9986f3-ef80-451c-9bb1-c68b3c07cd94" providerId="ADAL" clId="{5B9C5447-9332-46FE-A29F-8823AC747821}" dt="2023-10-24T13:29:02.014" v="761" actId="26606"/>
          <ac:spMkLst>
            <pc:docMk/>
            <pc:sldMk cId="1829115692" sldId="312"/>
            <ac:spMk id="3079" creationId="{5CC50F2E-EF04-4D7A-A09C-5AEF6E5EAD67}"/>
          </ac:spMkLst>
        </pc:spChg>
        <pc:spChg chg="add">
          <ac:chgData name="Markus Reichenbach" userId="7f9986f3-ef80-451c-9bb1-c68b3c07cd94" providerId="ADAL" clId="{5B9C5447-9332-46FE-A29F-8823AC747821}" dt="2023-10-24T13:29:02.014" v="761" actId="26606"/>
          <ac:spMkLst>
            <pc:docMk/>
            <pc:sldMk cId="1829115692" sldId="312"/>
            <ac:spMk id="3081" creationId="{A8760E64-5A41-72D1-579F-DC5F0A170A3D}"/>
          </ac:spMkLst>
        </pc:spChg>
        <pc:picChg chg="del">
          <ac:chgData name="Markus Reichenbach" userId="7f9986f3-ef80-451c-9bb1-c68b3c07cd94" providerId="ADAL" clId="{5B9C5447-9332-46FE-A29F-8823AC747821}" dt="2023-10-24T13:27:32.998" v="752" actId="478"/>
          <ac:picMkLst>
            <pc:docMk/>
            <pc:sldMk cId="1829115692" sldId="312"/>
            <ac:picMk id="4" creationId="{16443C1E-8152-BEE9-0C1E-71D8E0ABDAFD}"/>
          </ac:picMkLst>
        </pc:picChg>
        <pc:picChg chg="add mod">
          <ac:chgData name="Markus Reichenbach" userId="7f9986f3-ef80-451c-9bb1-c68b3c07cd94" providerId="ADAL" clId="{5B9C5447-9332-46FE-A29F-8823AC747821}" dt="2023-10-24T13:29:02.014" v="761" actId="26606"/>
          <ac:picMkLst>
            <pc:docMk/>
            <pc:sldMk cId="1829115692" sldId="312"/>
            <ac:picMk id="3074" creationId="{F483529E-E15E-0891-8DEF-27F5CA44B784}"/>
          </ac:picMkLst>
        </pc:picChg>
      </pc:sldChg>
      <pc:sldChg chg="delSp add del ord setBg delDesignElem">
        <pc:chgData name="Markus Reichenbach" userId="7f9986f3-ef80-451c-9bb1-c68b3c07cd94" providerId="ADAL" clId="{5B9C5447-9332-46FE-A29F-8823AC747821}" dt="2023-10-22T15:30:44.906" v="242" actId="47"/>
        <pc:sldMkLst>
          <pc:docMk/>
          <pc:sldMk cId="4198368789" sldId="315"/>
        </pc:sldMkLst>
        <pc:spChg chg="del">
          <ac:chgData name="Markus Reichenbach" userId="7f9986f3-ef80-451c-9bb1-c68b3c07cd94" providerId="ADAL" clId="{5B9C5447-9332-46FE-A29F-8823AC747821}" dt="2023-10-21T18:11:29.559" v="14"/>
          <ac:spMkLst>
            <pc:docMk/>
            <pc:sldMk cId="4198368789" sldId="315"/>
            <ac:spMk id="10" creationId="{B210AC1D-4063-4C6E-9528-FA9C4C0C18E6}"/>
          </ac:spMkLst>
        </pc:spChg>
        <pc:spChg chg="del">
          <ac:chgData name="Markus Reichenbach" userId="7f9986f3-ef80-451c-9bb1-c68b3c07cd94" providerId="ADAL" clId="{5B9C5447-9332-46FE-A29F-8823AC747821}" dt="2023-10-21T18:11:29.559" v="14"/>
          <ac:spMkLst>
            <pc:docMk/>
            <pc:sldMk cId="4198368789" sldId="315"/>
            <ac:spMk id="12" creationId="{02F8C595-E68C-4306-AED8-DC7826A0A506}"/>
          </ac:spMkLst>
        </pc:spChg>
      </pc:sldChg>
      <pc:sldChg chg="addSp delSp modSp add mod ord setBg modAnim delDesignElem">
        <pc:chgData name="Markus Reichenbach" userId="7f9986f3-ef80-451c-9bb1-c68b3c07cd94" providerId="ADAL" clId="{5B9C5447-9332-46FE-A29F-8823AC747821}" dt="2023-10-24T13:10:57.013" v="332"/>
        <pc:sldMkLst>
          <pc:docMk/>
          <pc:sldMk cId="2502232927" sldId="316"/>
        </pc:sldMkLst>
        <pc:spChg chg="mod">
          <ac:chgData name="Markus Reichenbach" userId="7f9986f3-ef80-451c-9bb1-c68b3c07cd94" providerId="ADAL" clId="{5B9C5447-9332-46FE-A29F-8823AC747821}" dt="2023-10-24T13:04:24.498" v="314" actId="20577"/>
          <ac:spMkLst>
            <pc:docMk/>
            <pc:sldMk cId="2502232927" sldId="316"/>
            <ac:spMk id="7" creationId="{195090A3-10A2-57E2-5EF8-73B2430E00B6}"/>
          </ac:spMkLst>
        </pc:spChg>
        <pc:spChg chg="del">
          <ac:chgData name="Markus Reichenbach" userId="7f9986f3-ef80-451c-9bb1-c68b3c07cd94" providerId="ADAL" clId="{5B9C5447-9332-46FE-A29F-8823AC747821}" dt="2023-10-21T18:11:29.559" v="14"/>
          <ac:spMkLst>
            <pc:docMk/>
            <pc:sldMk cId="2502232927" sldId="316"/>
            <ac:spMk id="10" creationId="{B210AC1D-4063-4C6E-9528-FA9C4C0C18E6}"/>
          </ac:spMkLst>
        </pc:spChg>
        <pc:spChg chg="del">
          <ac:chgData name="Markus Reichenbach" userId="7f9986f3-ef80-451c-9bb1-c68b3c07cd94" providerId="ADAL" clId="{5B9C5447-9332-46FE-A29F-8823AC747821}" dt="2023-10-21T18:11:29.559" v="14"/>
          <ac:spMkLst>
            <pc:docMk/>
            <pc:sldMk cId="2502232927" sldId="316"/>
            <ac:spMk id="12" creationId="{02F8C595-E68C-4306-AED8-DC7826A0A506}"/>
          </ac:spMkLst>
        </pc:spChg>
        <pc:picChg chg="del">
          <ac:chgData name="Markus Reichenbach" userId="7f9986f3-ef80-451c-9bb1-c68b3c07cd94" providerId="ADAL" clId="{5B9C5447-9332-46FE-A29F-8823AC747821}" dt="2023-10-24T13:04:31.612" v="315" actId="478"/>
          <ac:picMkLst>
            <pc:docMk/>
            <pc:sldMk cId="2502232927" sldId="316"/>
            <ac:picMk id="6" creationId="{2D50FB50-4AED-A41F-7E9E-3CA02845CDD6}"/>
          </ac:picMkLst>
        </pc:picChg>
        <pc:picChg chg="add del mod">
          <ac:chgData name="Markus Reichenbach" userId="7f9986f3-ef80-451c-9bb1-c68b3c07cd94" providerId="ADAL" clId="{5B9C5447-9332-46FE-A29F-8823AC747821}" dt="2023-10-24T13:08:43.244" v="319" actId="478"/>
          <ac:picMkLst>
            <pc:docMk/>
            <pc:sldMk cId="2502232927" sldId="316"/>
            <ac:picMk id="1026" creationId="{F8E2DB08-7091-0C8D-C3A9-66B2683B2CA6}"/>
          </ac:picMkLst>
        </pc:picChg>
        <pc:picChg chg="add del mod">
          <ac:chgData name="Markus Reichenbach" userId="7f9986f3-ef80-451c-9bb1-c68b3c07cd94" providerId="ADAL" clId="{5B9C5447-9332-46FE-A29F-8823AC747821}" dt="2023-10-24T13:09:12.269" v="324" actId="478"/>
          <ac:picMkLst>
            <pc:docMk/>
            <pc:sldMk cId="2502232927" sldId="316"/>
            <ac:picMk id="1028" creationId="{9FF6722B-4DA8-B331-4331-F8B2DCA7452F}"/>
          </ac:picMkLst>
        </pc:picChg>
        <pc:picChg chg="add mod">
          <ac:chgData name="Markus Reichenbach" userId="7f9986f3-ef80-451c-9bb1-c68b3c07cd94" providerId="ADAL" clId="{5B9C5447-9332-46FE-A29F-8823AC747821}" dt="2023-10-24T13:10:33.622" v="331" actId="1076"/>
          <ac:picMkLst>
            <pc:docMk/>
            <pc:sldMk cId="2502232927" sldId="316"/>
            <ac:picMk id="1030" creationId="{F0C96DE0-0D65-83F0-0D5E-FAB0A11AC736}"/>
          </ac:picMkLst>
        </pc:picChg>
      </pc:sldChg>
      <pc:sldChg chg="addSp delSp modSp add del mod ord setBg setClrOvrMap delDesignElem">
        <pc:chgData name="Markus Reichenbach" userId="7f9986f3-ef80-451c-9bb1-c68b3c07cd94" providerId="ADAL" clId="{5B9C5447-9332-46FE-A29F-8823AC747821}" dt="2023-10-24T13:30:27.423" v="781" actId="47"/>
        <pc:sldMkLst>
          <pc:docMk/>
          <pc:sldMk cId="500766426" sldId="317"/>
        </pc:sldMkLst>
        <pc:spChg chg="mod">
          <ac:chgData name="Markus Reichenbach" userId="7f9986f3-ef80-451c-9bb1-c68b3c07cd94" providerId="ADAL" clId="{5B9C5447-9332-46FE-A29F-8823AC747821}" dt="2023-10-24T13:19:24.134" v="639" actId="26606"/>
          <ac:spMkLst>
            <pc:docMk/>
            <pc:sldMk cId="500766426" sldId="317"/>
            <ac:spMk id="2" creationId="{46D4CCBE-EBB6-43C1-C418-34B0F72230CC}"/>
          </ac:spMkLst>
        </pc:spChg>
        <pc:spChg chg="add del">
          <ac:chgData name="Markus Reichenbach" userId="7f9986f3-ef80-451c-9bb1-c68b3c07cd94" providerId="ADAL" clId="{5B9C5447-9332-46FE-A29F-8823AC747821}" dt="2023-10-24T13:19:24.134" v="639" actId="26606"/>
          <ac:spMkLst>
            <pc:docMk/>
            <pc:sldMk cId="500766426" sldId="317"/>
            <ac:spMk id="8" creationId="{9228552E-C8B1-4A80-8448-0787CE0FC704}"/>
          </ac:spMkLst>
        </pc:spChg>
        <pc:spChg chg="del">
          <ac:chgData name="Markus Reichenbach" userId="7f9986f3-ef80-451c-9bb1-c68b3c07cd94" providerId="ADAL" clId="{5B9C5447-9332-46FE-A29F-8823AC747821}" dt="2023-10-21T18:11:29.559" v="14"/>
          <ac:spMkLst>
            <pc:docMk/>
            <pc:sldMk cId="500766426" sldId="317"/>
            <ac:spMk id="9" creationId="{AE2B703B-46F9-481A-A605-82E2A828C4FA}"/>
          </ac:spMkLst>
        </pc:spChg>
        <pc:spChg chg="del">
          <ac:chgData name="Markus Reichenbach" userId="7f9986f3-ef80-451c-9bb1-c68b3c07cd94" providerId="ADAL" clId="{5B9C5447-9332-46FE-A29F-8823AC747821}" dt="2023-10-21T18:11:29.559" v="14"/>
          <ac:spMkLst>
            <pc:docMk/>
            <pc:sldMk cId="500766426" sldId="317"/>
            <ac:spMk id="11" creationId="{F13BE4D7-0C3D-4906-B230-A1C5B4665CCF}"/>
          </ac:spMkLst>
        </pc:spChg>
        <pc:spChg chg="add">
          <ac:chgData name="Markus Reichenbach" userId="7f9986f3-ef80-451c-9bb1-c68b3c07cd94" providerId="ADAL" clId="{5B9C5447-9332-46FE-A29F-8823AC747821}" dt="2023-10-24T13:19:24.134" v="639" actId="26606"/>
          <ac:spMkLst>
            <pc:docMk/>
            <pc:sldMk cId="500766426" sldId="317"/>
            <ac:spMk id="13" creationId="{9DBC8166-481C-4473-95F5-9A5B9073B7F1}"/>
          </ac:spMkLst>
        </pc:spChg>
        <pc:spChg chg="add">
          <ac:chgData name="Markus Reichenbach" userId="7f9986f3-ef80-451c-9bb1-c68b3c07cd94" providerId="ADAL" clId="{5B9C5447-9332-46FE-A29F-8823AC747821}" dt="2023-10-24T13:19:24.134" v="639" actId="26606"/>
          <ac:spMkLst>
            <pc:docMk/>
            <pc:sldMk cId="500766426" sldId="317"/>
            <ac:spMk id="15" creationId="{A5A5CE6E-90AF-4D43-A014-1F9EC83EB93D}"/>
          </ac:spMkLst>
        </pc:spChg>
        <pc:graphicFrameChg chg="mod modGraphic">
          <ac:chgData name="Markus Reichenbach" userId="7f9986f3-ef80-451c-9bb1-c68b3c07cd94" providerId="ADAL" clId="{5B9C5447-9332-46FE-A29F-8823AC747821}" dt="2023-10-24T13:19:24.134" v="639" actId="26606"/>
          <ac:graphicFrameMkLst>
            <pc:docMk/>
            <pc:sldMk cId="500766426" sldId="317"/>
            <ac:graphicFrameMk id="5" creationId="{141288CC-670A-F5D4-E7F9-E9DC281C9F46}"/>
          </ac:graphicFrameMkLst>
        </pc:graphicFrameChg>
        <pc:picChg chg="add del mod">
          <ac:chgData name="Markus Reichenbach" userId="7f9986f3-ef80-451c-9bb1-c68b3c07cd94" providerId="ADAL" clId="{5B9C5447-9332-46FE-A29F-8823AC747821}" dt="2023-10-24T13:19:05.588" v="638" actId="478"/>
          <ac:picMkLst>
            <pc:docMk/>
            <pc:sldMk cId="500766426" sldId="317"/>
            <ac:picMk id="7" creationId="{4E74CA96-A579-F183-5318-82B4E7021272}"/>
          </ac:picMkLst>
        </pc:picChg>
      </pc:sldChg>
      <pc:sldChg chg="add del">
        <pc:chgData name="Markus Reichenbach" userId="7f9986f3-ef80-451c-9bb1-c68b3c07cd94" providerId="ADAL" clId="{5B9C5447-9332-46FE-A29F-8823AC747821}" dt="2023-10-21T18:16:31.328" v="48" actId="47"/>
        <pc:sldMkLst>
          <pc:docMk/>
          <pc:sldMk cId="1871565837" sldId="318"/>
        </pc:sldMkLst>
      </pc:sldChg>
      <pc:sldChg chg="addSp delSp modSp add mod ord setBg modAnim delDesignElem">
        <pc:chgData name="Markus Reichenbach" userId="7f9986f3-ef80-451c-9bb1-c68b3c07cd94" providerId="ADAL" clId="{5B9C5447-9332-46FE-A29F-8823AC747821}" dt="2023-10-25T08:48:30.311" v="1176" actId="14100"/>
        <pc:sldMkLst>
          <pc:docMk/>
          <pc:sldMk cId="152474992" sldId="319"/>
        </pc:sldMkLst>
        <pc:spChg chg="mod">
          <ac:chgData name="Markus Reichenbach" userId="7f9986f3-ef80-451c-9bb1-c68b3c07cd94" providerId="ADAL" clId="{5B9C5447-9332-46FE-A29F-8823AC747821}" dt="2023-10-25T08:48:30.311" v="1176" actId="14100"/>
          <ac:spMkLst>
            <pc:docMk/>
            <pc:sldMk cId="152474992" sldId="319"/>
            <ac:spMk id="4" creationId="{DD5F5A3A-EAB7-ADB2-8752-B7D01ECD5D01}"/>
          </ac:spMkLst>
        </pc:spChg>
        <pc:spChg chg="add del">
          <ac:chgData name="Markus Reichenbach" userId="7f9986f3-ef80-451c-9bb1-c68b3c07cd94" providerId="ADAL" clId="{5B9C5447-9332-46FE-A29F-8823AC747821}" dt="2023-10-24T13:16:56.215" v="595" actId="26606"/>
          <ac:spMkLst>
            <pc:docMk/>
            <pc:sldMk cId="152474992" sldId="319"/>
            <ac:spMk id="35" creationId="{12609869-9E80-471B-A487-A53288E0E791}"/>
          </ac:spMkLst>
        </pc:spChg>
        <pc:spChg chg="del">
          <ac:chgData name="Markus Reichenbach" userId="7f9986f3-ef80-451c-9bb1-c68b3c07cd94" providerId="ADAL" clId="{5B9C5447-9332-46FE-A29F-8823AC747821}" dt="2023-10-21T18:11:29.559" v="14"/>
          <ac:spMkLst>
            <pc:docMk/>
            <pc:sldMk cId="152474992" sldId="319"/>
            <ac:spMk id="36" creationId="{12609869-9E80-471B-A487-A53288E0E791}"/>
          </ac:spMkLst>
        </pc:spChg>
        <pc:spChg chg="add del">
          <ac:chgData name="Markus Reichenbach" userId="7f9986f3-ef80-451c-9bb1-c68b3c07cd94" providerId="ADAL" clId="{5B9C5447-9332-46FE-A29F-8823AC747821}" dt="2023-10-24T13:16:56.215" v="595" actId="26606"/>
          <ac:spMkLst>
            <pc:docMk/>
            <pc:sldMk cId="152474992" sldId="319"/>
            <ac:spMk id="37" creationId="{7004738A-9D34-43E8-97D2-CA0EED4F8BE0}"/>
          </ac:spMkLst>
        </pc:spChg>
        <pc:spChg chg="del">
          <ac:chgData name="Markus Reichenbach" userId="7f9986f3-ef80-451c-9bb1-c68b3c07cd94" providerId="ADAL" clId="{5B9C5447-9332-46FE-A29F-8823AC747821}" dt="2023-10-21T18:11:29.559" v="14"/>
          <ac:spMkLst>
            <pc:docMk/>
            <pc:sldMk cId="152474992" sldId="319"/>
            <ac:spMk id="38" creationId="{7004738A-9D34-43E8-97D2-CA0EED4F8BE0}"/>
          </ac:spMkLst>
        </pc:spChg>
        <pc:spChg chg="add del">
          <ac:chgData name="Markus Reichenbach" userId="7f9986f3-ef80-451c-9bb1-c68b3c07cd94" providerId="ADAL" clId="{5B9C5447-9332-46FE-A29F-8823AC747821}" dt="2023-10-24T13:16:56.215" v="595" actId="26606"/>
          <ac:spMkLst>
            <pc:docMk/>
            <pc:sldMk cId="152474992" sldId="319"/>
            <ac:spMk id="39" creationId="{B8B8D07F-F13E-443E-BA68-2D26672D76B9}"/>
          </ac:spMkLst>
        </pc:spChg>
        <pc:spChg chg="del">
          <ac:chgData name="Markus Reichenbach" userId="7f9986f3-ef80-451c-9bb1-c68b3c07cd94" providerId="ADAL" clId="{5B9C5447-9332-46FE-A29F-8823AC747821}" dt="2023-10-21T18:11:29.559" v="14"/>
          <ac:spMkLst>
            <pc:docMk/>
            <pc:sldMk cId="152474992" sldId="319"/>
            <ac:spMk id="40" creationId="{B8B8D07F-F13E-443E-BA68-2D26672D76B9}"/>
          </ac:spMkLst>
        </pc:spChg>
        <pc:spChg chg="add del">
          <ac:chgData name="Markus Reichenbach" userId="7f9986f3-ef80-451c-9bb1-c68b3c07cd94" providerId="ADAL" clId="{5B9C5447-9332-46FE-A29F-8823AC747821}" dt="2023-10-24T13:16:56.215" v="595" actId="26606"/>
          <ac:spMkLst>
            <pc:docMk/>
            <pc:sldMk cId="152474992" sldId="319"/>
            <ac:spMk id="41" creationId="{2813A4FA-24A5-41ED-A534-3807D1B2F344}"/>
          </ac:spMkLst>
        </pc:spChg>
        <pc:spChg chg="del">
          <ac:chgData name="Markus Reichenbach" userId="7f9986f3-ef80-451c-9bb1-c68b3c07cd94" providerId="ADAL" clId="{5B9C5447-9332-46FE-A29F-8823AC747821}" dt="2023-10-21T18:11:29.559" v="14"/>
          <ac:spMkLst>
            <pc:docMk/>
            <pc:sldMk cId="152474992" sldId="319"/>
            <ac:spMk id="42" creationId="{2813A4FA-24A5-41ED-A534-3807D1B2F344}"/>
          </ac:spMkLst>
        </pc:spChg>
        <pc:spChg chg="del">
          <ac:chgData name="Markus Reichenbach" userId="7f9986f3-ef80-451c-9bb1-c68b3c07cd94" providerId="ADAL" clId="{5B9C5447-9332-46FE-A29F-8823AC747821}" dt="2023-10-21T18:11:29.559" v="14"/>
          <ac:spMkLst>
            <pc:docMk/>
            <pc:sldMk cId="152474992" sldId="319"/>
            <ac:spMk id="44" creationId="{C3944F27-CA70-4E84-A51A-E6BF89558979}"/>
          </ac:spMkLst>
        </pc:spChg>
        <pc:spChg chg="add del">
          <ac:chgData name="Markus Reichenbach" userId="7f9986f3-ef80-451c-9bb1-c68b3c07cd94" providerId="ADAL" clId="{5B9C5447-9332-46FE-A29F-8823AC747821}" dt="2023-10-24T13:16:56.215" v="595" actId="26606"/>
          <ac:spMkLst>
            <pc:docMk/>
            <pc:sldMk cId="152474992" sldId="319"/>
            <ac:spMk id="46" creationId="{C3944F27-CA70-4E84-A51A-E6BF89558979}"/>
          </ac:spMkLst>
        </pc:spChg>
        <pc:spChg chg="add del">
          <ac:chgData name="Markus Reichenbach" userId="7f9986f3-ef80-451c-9bb1-c68b3c07cd94" providerId="ADAL" clId="{5B9C5447-9332-46FE-A29F-8823AC747821}" dt="2023-10-24T13:17:09.619" v="597" actId="26606"/>
          <ac:spMkLst>
            <pc:docMk/>
            <pc:sldMk cId="152474992" sldId="319"/>
            <ac:spMk id="52" creationId="{04812C46-200A-4DEB-A05E-3ED6C68C2387}"/>
          </ac:spMkLst>
        </pc:spChg>
        <pc:spChg chg="add del">
          <ac:chgData name="Markus Reichenbach" userId="7f9986f3-ef80-451c-9bb1-c68b3c07cd94" providerId="ADAL" clId="{5B9C5447-9332-46FE-A29F-8823AC747821}" dt="2023-10-24T13:17:09.619" v="597" actId="26606"/>
          <ac:spMkLst>
            <pc:docMk/>
            <pc:sldMk cId="152474992" sldId="319"/>
            <ac:spMk id="54" creationId="{D1EA859B-E555-4109-94F3-6700E046E008}"/>
          </ac:spMkLst>
        </pc:spChg>
        <pc:spChg chg="add">
          <ac:chgData name="Markus Reichenbach" userId="7f9986f3-ef80-451c-9bb1-c68b3c07cd94" providerId="ADAL" clId="{5B9C5447-9332-46FE-A29F-8823AC747821}" dt="2023-10-24T13:17:09.619" v="597" actId="26606"/>
          <ac:spMkLst>
            <pc:docMk/>
            <pc:sldMk cId="152474992" sldId="319"/>
            <ac:spMk id="59" creationId="{5A0118C5-4F8D-4CF4-BADD-53FEACC6C42A}"/>
          </ac:spMkLst>
        </pc:spChg>
        <pc:grpChg chg="add">
          <ac:chgData name="Markus Reichenbach" userId="7f9986f3-ef80-451c-9bb1-c68b3c07cd94" providerId="ADAL" clId="{5B9C5447-9332-46FE-A29F-8823AC747821}" dt="2023-10-24T13:17:09.619" v="597" actId="26606"/>
          <ac:grpSpMkLst>
            <pc:docMk/>
            <pc:sldMk cId="152474992" sldId="319"/>
            <ac:grpSpMk id="61" creationId="{B894EFA8-F425-4D19-A94B-445388B31E20}"/>
          </ac:grpSpMkLst>
        </pc:grpChg>
        <pc:grpChg chg="add">
          <ac:chgData name="Markus Reichenbach" userId="7f9986f3-ef80-451c-9bb1-c68b3c07cd94" providerId="ADAL" clId="{5B9C5447-9332-46FE-A29F-8823AC747821}" dt="2023-10-24T13:17:09.619" v="597" actId="26606"/>
          <ac:grpSpMkLst>
            <pc:docMk/>
            <pc:sldMk cId="152474992" sldId="319"/>
            <ac:grpSpMk id="65" creationId="{582A903B-6B78-4F0A-B7C9-3D80499020B8}"/>
          </ac:grpSpMkLst>
        </pc:grpChg>
        <pc:picChg chg="del mod">
          <ac:chgData name="Markus Reichenbach" userId="7f9986f3-ef80-451c-9bb1-c68b3c07cd94" providerId="ADAL" clId="{5B9C5447-9332-46FE-A29F-8823AC747821}" dt="2023-10-24T13:16:38" v="594" actId="478"/>
          <ac:picMkLst>
            <pc:docMk/>
            <pc:sldMk cId="152474992" sldId="319"/>
            <ac:picMk id="33" creationId="{243E4423-6826-2A7F-6B32-D79A6341E84B}"/>
          </ac:picMkLst>
        </pc:picChg>
        <pc:picChg chg="add mod">
          <ac:chgData name="Markus Reichenbach" userId="7f9986f3-ef80-451c-9bb1-c68b3c07cd94" providerId="ADAL" clId="{5B9C5447-9332-46FE-A29F-8823AC747821}" dt="2023-10-24T13:17:09.619" v="597" actId="26606"/>
          <ac:picMkLst>
            <pc:docMk/>
            <pc:sldMk cId="152474992" sldId="319"/>
            <ac:picMk id="48" creationId="{36E4A7B3-3171-CA93-5154-3CA94E37F3CB}"/>
          </ac:picMkLst>
        </pc:picChg>
      </pc:sldChg>
      <pc:sldChg chg="addSp delSp modSp add mod setBg delDesignElem">
        <pc:chgData name="Markus Reichenbach" userId="7f9986f3-ef80-451c-9bb1-c68b3c07cd94" providerId="ADAL" clId="{5B9C5447-9332-46FE-A29F-8823AC747821}" dt="2023-10-21T18:15:42.697" v="43" actId="26606"/>
        <pc:sldMkLst>
          <pc:docMk/>
          <pc:sldMk cId="3188361178" sldId="320"/>
        </pc:sldMkLst>
        <pc:spChg chg="mod">
          <ac:chgData name="Markus Reichenbach" userId="7f9986f3-ef80-451c-9bb1-c68b3c07cd94" providerId="ADAL" clId="{5B9C5447-9332-46FE-A29F-8823AC747821}" dt="2023-10-21T18:15:42.697" v="43" actId="26606"/>
          <ac:spMkLst>
            <pc:docMk/>
            <pc:sldMk cId="3188361178" sldId="320"/>
            <ac:spMk id="4" creationId="{BD50E12A-4F6A-04DC-059B-C1FAD0037987}"/>
          </ac:spMkLst>
        </pc:spChg>
        <pc:spChg chg="add">
          <ac:chgData name="Markus Reichenbach" userId="7f9986f3-ef80-451c-9bb1-c68b3c07cd94" providerId="ADAL" clId="{5B9C5447-9332-46FE-A29F-8823AC747821}" dt="2023-10-21T18:15:42.697" v="43" actId="26606"/>
          <ac:spMkLst>
            <pc:docMk/>
            <pc:sldMk cId="3188361178" sldId="320"/>
            <ac:spMk id="8" creationId="{08C9B587-E65E-4B52-B37C-ABEBB6E87928}"/>
          </ac:spMkLst>
        </pc:spChg>
        <pc:spChg chg="add">
          <ac:chgData name="Markus Reichenbach" userId="7f9986f3-ef80-451c-9bb1-c68b3c07cd94" providerId="ADAL" clId="{5B9C5447-9332-46FE-A29F-8823AC747821}" dt="2023-10-21T18:15:42.697" v="43" actId="26606"/>
          <ac:spMkLst>
            <pc:docMk/>
            <pc:sldMk cId="3188361178" sldId="320"/>
            <ac:spMk id="11" creationId="{0671A8AE-40A1-4631-A6B8-581AFF065482}"/>
          </ac:spMkLst>
        </pc:spChg>
        <pc:spChg chg="add">
          <ac:chgData name="Markus Reichenbach" userId="7f9986f3-ef80-451c-9bb1-c68b3c07cd94" providerId="ADAL" clId="{5B9C5447-9332-46FE-A29F-8823AC747821}" dt="2023-10-21T18:15:42.697" v="43" actId="26606"/>
          <ac:spMkLst>
            <pc:docMk/>
            <pc:sldMk cId="3188361178" sldId="320"/>
            <ac:spMk id="13" creationId="{AB58EF07-17C2-48CF-ABB0-EEF1F17CB8F0}"/>
          </ac:spMkLst>
        </pc:spChg>
        <pc:spChg chg="add">
          <ac:chgData name="Markus Reichenbach" userId="7f9986f3-ef80-451c-9bb1-c68b3c07cd94" providerId="ADAL" clId="{5B9C5447-9332-46FE-A29F-8823AC747821}" dt="2023-10-21T18:15:42.697" v="43" actId="26606"/>
          <ac:spMkLst>
            <pc:docMk/>
            <pc:sldMk cId="3188361178" sldId="320"/>
            <ac:spMk id="15" creationId="{AF2F604E-43BE-4DC3-B983-E071523364F8}"/>
          </ac:spMkLst>
        </pc:spChg>
        <pc:spChg chg="del">
          <ac:chgData name="Markus Reichenbach" userId="7f9986f3-ef80-451c-9bb1-c68b3c07cd94" providerId="ADAL" clId="{5B9C5447-9332-46FE-A29F-8823AC747821}" dt="2023-10-21T18:11:29.559" v="14"/>
          <ac:spMkLst>
            <pc:docMk/>
            <pc:sldMk cId="3188361178" sldId="320"/>
            <ac:spMk id="17" creationId="{E91DC736-0EF8-4F87-9146-EBF1D2EE4D3D}"/>
          </ac:spMkLst>
        </pc:spChg>
        <pc:spChg chg="del">
          <ac:chgData name="Markus Reichenbach" userId="7f9986f3-ef80-451c-9bb1-c68b3c07cd94" providerId="ADAL" clId="{5B9C5447-9332-46FE-A29F-8823AC747821}" dt="2023-10-21T18:11:29.559" v="14"/>
          <ac:spMkLst>
            <pc:docMk/>
            <pc:sldMk cId="3188361178" sldId="320"/>
            <ac:spMk id="19" creationId="{097CD68E-23E3-4007-8847-CD0944C4F7BE}"/>
          </ac:spMkLst>
        </pc:spChg>
        <pc:spChg chg="del">
          <ac:chgData name="Markus Reichenbach" userId="7f9986f3-ef80-451c-9bb1-c68b3c07cd94" providerId="ADAL" clId="{5B9C5447-9332-46FE-A29F-8823AC747821}" dt="2023-10-21T18:11:29.559" v="14"/>
          <ac:spMkLst>
            <pc:docMk/>
            <pc:sldMk cId="3188361178" sldId="320"/>
            <ac:spMk id="21" creationId="{AF2F604E-43BE-4DC3-B983-E071523364F8}"/>
          </ac:spMkLst>
        </pc:spChg>
        <pc:spChg chg="del">
          <ac:chgData name="Markus Reichenbach" userId="7f9986f3-ef80-451c-9bb1-c68b3c07cd94" providerId="ADAL" clId="{5B9C5447-9332-46FE-A29F-8823AC747821}" dt="2023-10-21T18:11:29.559" v="14"/>
          <ac:spMkLst>
            <pc:docMk/>
            <pc:sldMk cId="3188361178" sldId="320"/>
            <ac:spMk id="23" creationId="{08C9B587-E65E-4B52-B37C-ABEBB6E87928}"/>
          </ac:spMkLst>
        </pc:spChg>
      </pc:sldChg>
      <pc:sldChg chg="addSp delSp modSp new mod ord setBg">
        <pc:chgData name="Markus Reichenbach" userId="7f9986f3-ef80-451c-9bb1-c68b3c07cd94" providerId="ADAL" clId="{5B9C5447-9332-46FE-A29F-8823AC747821}" dt="2023-10-25T13:41:14.731" v="1837" actId="20577"/>
        <pc:sldMkLst>
          <pc:docMk/>
          <pc:sldMk cId="3129604853" sldId="321"/>
        </pc:sldMkLst>
        <pc:spChg chg="del">
          <ac:chgData name="Markus Reichenbach" userId="7f9986f3-ef80-451c-9bb1-c68b3c07cd94" providerId="ADAL" clId="{5B9C5447-9332-46FE-A29F-8823AC747821}" dt="2023-10-21T18:17:41.901" v="58" actId="478"/>
          <ac:spMkLst>
            <pc:docMk/>
            <pc:sldMk cId="3129604853" sldId="321"/>
            <ac:spMk id="2" creationId="{48B07A0F-FD56-D6E1-D3E9-469D7DE4F3C2}"/>
          </ac:spMkLst>
        </pc:spChg>
        <pc:spChg chg="mod">
          <ac:chgData name="Markus Reichenbach" userId="7f9986f3-ef80-451c-9bb1-c68b3c07cd94" providerId="ADAL" clId="{5B9C5447-9332-46FE-A29F-8823AC747821}" dt="2023-10-25T13:41:14.731" v="1837" actId="20577"/>
          <ac:spMkLst>
            <pc:docMk/>
            <pc:sldMk cId="3129604853" sldId="321"/>
            <ac:spMk id="3" creationId="{8627E913-B481-208C-3760-E20BEA1087EC}"/>
          </ac:spMkLst>
        </pc:spChg>
        <pc:spChg chg="add del">
          <ac:chgData name="Markus Reichenbach" userId="7f9986f3-ef80-451c-9bb1-c68b3c07cd94" providerId="ADAL" clId="{5B9C5447-9332-46FE-A29F-8823AC747821}" dt="2023-10-22T15:38:21.140" v="255" actId="26606"/>
          <ac:spMkLst>
            <pc:docMk/>
            <pc:sldMk cId="3129604853" sldId="321"/>
            <ac:spMk id="8" creationId="{907EF6B7-1338-4443-8C46-6A318D952DFD}"/>
          </ac:spMkLst>
        </pc:spChg>
        <pc:spChg chg="add del">
          <ac:chgData name="Markus Reichenbach" userId="7f9986f3-ef80-451c-9bb1-c68b3c07cd94" providerId="ADAL" clId="{5B9C5447-9332-46FE-A29F-8823AC747821}" dt="2023-10-22T15:38:21.140" v="255" actId="26606"/>
          <ac:spMkLst>
            <pc:docMk/>
            <pc:sldMk cId="3129604853" sldId="321"/>
            <ac:spMk id="10" creationId="{DAAE4CDD-124C-4DCF-9584-B6033B545DD5}"/>
          </ac:spMkLst>
        </pc:spChg>
        <pc:spChg chg="add del">
          <ac:chgData name="Markus Reichenbach" userId="7f9986f3-ef80-451c-9bb1-c68b3c07cd94" providerId="ADAL" clId="{5B9C5447-9332-46FE-A29F-8823AC747821}" dt="2023-10-22T15:38:21.140" v="255" actId="26606"/>
          <ac:spMkLst>
            <pc:docMk/>
            <pc:sldMk cId="3129604853" sldId="321"/>
            <ac:spMk id="12" creationId="{081E4A58-353D-44AE-B2FC-2A74E2E400F7}"/>
          </ac:spMkLst>
        </pc:spChg>
        <pc:spChg chg="add">
          <ac:chgData name="Markus Reichenbach" userId="7f9986f3-ef80-451c-9bb1-c68b3c07cd94" providerId="ADAL" clId="{5B9C5447-9332-46FE-A29F-8823AC747821}" dt="2023-10-24T13:34:41.194" v="974" actId="26606"/>
          <ac:spMkLst>
            <pc:docMk/>
            <pc:sldMk cId="3129604853" sldId="321"/>
            <ac:spMk id="26" creationId="{1CDD8E39-EA14-4679-9655-1BFF5A7B63EE}"/>
          </ac:spMkLst>
        </pc:spChg>
        <pc:grpChg chg="add del">
          <ac:chgData name="Markus Reichenbach" userId="7f9986f3-ef80-451c-9bb1-c68b3c07cd94" providerId="ADAL" clId="{5B9C5447-9332-46FE-A29F-8823AC747821}" dt="2023-10-24T13:34:41.194" v="974" actId="26606"/>
          <ac:grpSpMkLst>
            <pc:docMk/>
            <pc:sldMk cId="3129604853" sldId="321"/>
            <ac:grpSpMk id="18" creationId="{5EFBDE31-BB3E-6CFC-23CD-B5976DA38438}"/>
          </ac:grpSpMkLst>
        </pc:grpChg>
        <pc:picChg chg="add del">
          <ac:chgData name="Markus Reichenbach" userId="7f9986f3-ef80-451c-9bb1-c68b3c07cd94" providerId="ADAL" clId="{5B9C5447-9332-46FE-A29F-8823AC747821}" dt="2023-10-24T13:34:06.448" v="969" actId="478"/>
          <ac:picMkLst>
            <pc:docMk/>
            <pc:sldMk cId="3129604853" sldId="321"/>
            <ac:picMk id="14" creationId="{9E320457-DA43-2DFB-4363-E6A4D68CCA0A}"/>
          </ac:picMkLst>
        </pc:picChg>
        <pc:picChg chg="add">
          <ac:chgData name="Markus Reichenbach" userId="7f9986f3-ef80-451c-9bb1-c68b3c07cd94" providerId="ADAL" clId="{5B9C5447-9332-46FE-A29F-8823AC747821}" dt="2023-10-24T13:34:41.194" v="974" actId="26606"/>
          <ac:picMkLst>
            <pc:docMk/>
            <pc:sldMk cId="3129604853" sldId="321"/>
            <ac:picMk id="22" creationId="{0918174D-46BF-2E30-E327-E5C5AA6473BD}"/>
          </ac:picMkLst>
        </pc:picChg>
      </pc:sldChg>
      <pc:sldChg chg="addSp delSp modSp new mod ord setBg addAnim">
        <pc:chgData name="Markus Reichenbach" userId="7f9986f3-ef80-451c-9bb1-c68b3c07cd94" providerId="ADAL" clId="{5B9C5447-9332-46FE-A29F-8823AC747821}" dt="2023-10-22T15:39:41.942" v="263"/>
        <pc:sldMkLst>
          <pc:docMk/>
          <pc:sldMk cId="1465827396" sldId="322"/>
        </pc:sldMkLst>
        <pc:spChg chg="del">
          <ac:chgData name="Markus Reichenbach" userId="7f9986f3-ef80-451c-9bb1-c68b3c07cd94" providerId="ADAL" clId="{5B9C5447-9332-46FE-A29F-8823AC747821}" dt="2023-10-21T18:18:42.605" v="66"/>
          <ac:spMkLst>
            <pc:docMk/>
            <pc:sldMk cId="1465827396" sldId="322"/>
            <ac:spMk id="2" creationId="{97EBF5A2-3974-6E7F-C50E-FE2F6A54A011}"/>
          </ac:spMkLst>
        </pc:spChg>
        <pc:spChg chg="del">
          <ac:chgData name="Markus Reichenbach" userId="7f9986f3-ef80-451c-9bb1-c68b3c07cd94" providerId="ADAL" clId="{5B9C5447-9332-46FE-A29F-8823AC747821}" dt="2023-10-21T18:18:49.406" v="68" actId="478"/>
          <ac:spMkLst>
            <pc:docMk/>
            <pc:sldMk cId="1465827396" sldId="322"/>
            <ac:spMk id="3" creationId="{D8063771-E3A7-7B93-3085-8AED4B54F85D}"/>
          </ac:spMkLst>
        </pc:spChg>
        <pc:spChg chg="add mod">
          <ac:chgData name="Markus Reichenbach" userId="7f9986f3-ef80-451c-9bb1-c68b3c07cd94" providerId="ADAL" clId="{5B9C5447-9332-46FE-A29F-8823AC747821}" dt="2023-10-21T18:18:53.404" v="69" actId="26606"/>
          <ac:spMkLst>
            <pc:docMk/>
            <pc:sldMk cId="1465827396" sldId="322"/>
            <ac:spMk id="4" creationId="{9624F5B0-5349-67A7-1F39-4BD3DD900C04}"/>
          </ac:spMkLst>
        </pc:spChg>
        <pc:spChg chg="add">
          <ac:chgData name="Markus Reichenbach" userId="7f9986f3-ef80-451c-9bb1-c68b3c07cd94" providerId="ADAL" clId="{5B9C5447-9332-46FE-A29F-8823AC747821}" dt="2023-10-21T18:18:53.404" v="69" actId="26606"/>
          <ac:spMkLst>
            <pc:docMk/>
            <pc:sldMk cId="1465827396" sldId="322"/>
            <ac:spMk id="10" creationId="{0671A8AE-40A1-4631-A6B8-581AFF065482}"/>
          </ac:spMkLst>
        </pc:spChg>
        <pc:spChg chg="add">
          <ac:chgData name="Markus Reichenbach" userId="7f9986f3-ef80-451c-9bb1-c68b3c07cd94" providerId="ADAL" clId="{5B9C5447-9332-46FE-A29F-8823AC747821}" dt="2023-10-21T18:18:53.404" v="69" actId="26606"/>
          <ac:spMkLst>
            <pc:docMk/>
            <pc:sldMk cId="1465827396" sldId="322"/>
            <ac:spMk id="12" creationId="{AB58EF07-17C2-48CF-ABB0-EEF1F17CB8F0}"/>
          </ac:spMkLst>
        </pc:spChg>
        <pc:spChg chg="add">
          <ac:chgData name="Markus Reichenbach" userId="7f9986f3-ef80-451c-9bb1-c68b3c07cd94" providerId="ADAL" clId="{5B9C5447-9332-46FE-A29F-8823AC747821}" dt="2023-10-21T18:18:53.404" v="69" actId="26606"/>
          <ac:spMkLst>
            <pc:docMk/>
            <pc:sldMk cId="1465827396" sldId="322"/>
            <ac:spMk id="14" creationId="{AF2F604E-43BE-4DC3-B983-E071523364F8}"/>
          </ac:spMkLst>
        </pc:spChg>
        <pc:spChg chg="add">
          <ac:chgData name="Markus Reichenbach" userId="7f9986f3-ef80-451c-9bb1-c68b3c07cd94" providerId="ADAL" clId="{5B9C5447-9332-46FE-A29F-8823AC747821}" dt="2023-10-21T18:18:53.404" v="69" actId="26606"/>
          <ac:spMkLst>
            <pc:docMk/>
            <pc:sldMk cId="1465827396" sldId="322"/>
            <ac:spMk id="16" creationId="{08C9B587-E65E-4B52-B37C-ABEBB6E87928}"/>
          </ac:spMkLst>
        </pc:spChg>
        <pc:picChg chg="add">
          <ac:chgData name="Markus Reichenbach" userId="7f9986f3-ef80-451c-9bb1-c68b3c07cd94" providerId="ADAL" clId="{5B9C5447-9332-46FE-A29F-8823AC747821}" dt="2023-10-21T18:18:53.404" v="69" actId="26606"/>
          <ac:picMkLst>
            <pc:docMk/>
            <pc:sldMk cId="1465827396" sldId="322"/>
            <ac:picMk id="6" creationId="{A1438445-DC88-D494-1B69-9D7F35353DC5}"/>
          </ac:picMkLst>
        </pc:picChg>
      </pc:sldChg>
      <pc:sldChg chg="add del">
        <pc:chgData name="Markus Reichenbach" userId="7f9986f3-ef80-451c-9bb1-c68b3c07cd94" providerId="ADAL" clId="{5B9C5447-9332-46FE-A29F-8823AC747821}" dt="2023-10-21T18:23:42.900" v="81" actId="47"/>
        <pc:sldMkLst>
          <pc:docMk/>
          <pc:sldMk cId="97636081" sldId="323"/>
        </pc:sldMkLst>
      </pc:sldChg>
      <pc:sldChg chg="addSp delSp modSp add mod setBg">
        <pc:chgData name="Markus Reichenbach" userId="7f9986f3-ef80-451c-9bb1-c68b3c07cd94" providerId="ADAL" clId="{5B9C5447-9332-46FE-A29F-8823AC747821}" dt="2023-10-24T12:58:19.811" v="264" actId="20577"/>
        <pc:sldMkLst>
          <pc:docMk/>
          <pc:sldMk cId="2661628971" sldId="323"/>
        </pc:sldMkLst>
        <pc:spChg chg="mod ord">
          <ac:chgData name="Markus Reichenbach" userId="7f9986f3-ef80-451c-9bb1-c68b3c07cd94" providerId="ADAL" clId="{5B9C5447-9332-46FE-A29F-8823AC747821}" dt="2023-10-24T12:58:19.811" v="264" actId="20577"/>
          <ac:spMkLst>
            <pc:docMk/>
            <pc:sldMk cId="2661628971" sldId="323"/>
            <ac:spMk id="2" creationId="{4D1ACD73-A1C9-4F6B-AFF1-8EA620895FCC}"/>
          </ac:spMkLst>
        </pc:spChg>
        <pc:spChg chg="add del">
          <ac:chgData name="Markus Reichenbach" userId="7f9986f3-ef80-451c-9bb1-c68b3c07cd94" providerId="ADAL" clId="{5B9C5447-9332-46FE-A29F-8823AC747821}" dt="2023-10-22T15:05:05.856" v="99" actId="26606"/>
          <ac:spMkLst>
            <pc:docMk/>
            <pc:sldMk cId="2661628971" sldId="323"/>
            <ac:spMk id="1031" creationId="{9B7AD9F6-8CE7-4299-8FC6-328F4DCD3FF9}"/>
          </ac:spMkLst>
        </pc:spChg>
        <pc:spChg chg="add del">
          <ac:chgData name="Markus Reichenbach" userId="7f9986f3-ef80-451c-9bb1-c68b3c07cd94" providerId="ADAL" clId="{5B9C5447-9332-46FE-A29F-8823AC747821}" dt="2023-10-22T15:05:05.856" v="99" actId="26606"/>
          <ac:spMkLst>
            <pc:docMk/>
            <pc:sldMk cId="2661628971" sldId="323"/>
            <ac:spMk id="1033" creationId="{F49775AF-8896-43EE-92C6-83497D6DC56F}"/>
          </ac:spMkLst>
        </pc:spChg>
        <pc:spChg chg="add">
          <ac:chgData name="Markus Reichenbach" userId="7f9986f3-ef80-451c-9bb1-c68b3c07cd94" providerId="ADAL" clId="{5B9C5447-9332-46FE-A29F-8823AC747821}" dt="2023-10-22T15:05:05.871" v="100" actId="26606"/>
          <ac:spMkLst>
            <pc:docMk/>
            <pc:sldMk cId="2661628971" sldId="323"/>
            <ac:spMk id="1036" creationId="{37C89E4B-3C9F-44B9-8B86-D9E3D112D8EC}"/>
          </ac:spMkLst>
        </pc:spChg>
        <pc:picChg chg="add mod">
          <ac:chgData name="Markus Reichenbach" userId="7f9986f3-ef80-451c-9bb1-c68b3c07cd94" providerId="ADAL" clId="{5B9C5447-9332-46FE-A29F-8823AC747821}" dt="2023-10-22T15:05:05.871" v="100" actId="26606"/>
          <ac:picMkLst>
            <pc:docMk/>
            <pc:sldMk cId="2661628971" sldId="323"/>
            <ac:picMk id="1026" creationId="{87A3EF61-4395-C3AF-E82E-DE8615CE02AF}"/>
          </ac:picMkLst>
        </pc:picChg>
        <pc:picChg chg="del">
          <ac:chgData name="Markus Reichenbach" userId="7f9986f3-ef80-451c-9bb1-c68b3c07cd94" providerId="ADAL" clId="{5B9C5447-9332-46FE-A29F-8823AC747821}" dt="2023-10-22T15:00:09.223" v="95" actId="478"/>
          <ac:picMkLst>
            <pc:docMk/>
            <pc:sldMk cId="2661628971" sldId="323"/>
            <ac:picMk id="1032" creationId="{A2633E12-8BD8-7C88-434D-3E891A723EF4}"/>
          </ac:picMkLst>
        </pc:picChg>
        <pc:cxnChg chg="add">
          <ac:chgData name="Markus Reichenbach" userId="7f9986f3-ef80-451c-9bb1-c68b3c07cd94" providerId="ADAL" clId="{5B9C5447-9332-46FE-A29F-8823AC747821}" dt="2023-10-22T15:05:05.871" v="100" actId="26606"/>
          <ac:cxnSpMkLst>
            <pc:docMk/>
            <pc:sldMk cId="2661628971" sldId="323"/>
            <ac:cxnSpMk id="1035" creationId="{D891E407-403B-4764-86C9-33A56D3BCAA3}"/>
          </ac:cxnSpMkLst>
        </pc:cxnChg>
        <pc:cxnChg chg="add">
          <ac:chgData name="Markus Reichenbach" userId="7f9986f3-ef80-451c-9bb1-c68b3c07cd94" providerId="ADAL" clId="{5B9C5447-9332-46FE-A29F-8823AC747821}" dt="2023-10-22T15:05:05.871" v="100" actId="26606"/>
          <ac:cxnSpMkLst>
            <pc:docMk/>
            <pc:sldMk cId="2661628971" sldId="323"/>
            <ac:cxnSpMk id="1037" creationId="{AA2EAA10-076F-46BD-8F0F-B9A2FB77A85C}"/>
          </ac:cxnSpMkLst>
        </pc:cxnChg>
      </pc:sldChg>
      <pc:sldChg chg="addSp delSp modSp new mod setBg addAnim">
        <pc:chgData name="Markus Reichenbach" userId="7f9986f3-ef80-451c-9bb1-c68b3c07cd94" providerId="ADAL" clId="{5B9C5447-9332-46FE-A29F-8823AC747821}" dt="2023-10-24T13:27:07.847" v="751" actId="1076"/>
        <pc:sldMkLst>
          <pc:docMk/>
          <pc:sldMk cId="3129004085" sldId="324"/>
        </pc:sldMkLst>
        <pc:spChg chg="mod ord">
          <ac:chgData name="Markus Reichenbach" userId="7f9986f3-ef80-451c-9bb1-c68b3c07cd94" providerId="ADAL" clId="{5B9C5447-9332-46FE-A29F-8823AC747821}" dt="2023-10-24T13:27:07.050" v="750" actId="1076"/>
          <ac:spMkLst>
            <pc:docMk/>
            <pc:sldMk cId="3129004085" sldId="324"/>
            <ac:spMk id="2" creationId="{BC0E0B64-3BCB-A329-A7DE-DC31E3E99FC8}"/>
          </ac:spMkLst>
        </pc:spChg>
        <pc:spChg chg="del">
          <ac:chgData name="Markus Reichenbach" userId="7f9986f3-ef80-451c-9bb1-c68b3c07cd94" providerId="ADAL" clId="{5B9C5447-9332-46FE-A29F-8823AC747821}" dt="2023-10-24T13:22:32.517" v="725" actId="478"/>
          <ac:spMkLst>
            <pc:docMk/>
            <pc:sldMk cId="3129004085" sldId="324"/>
            <ac:spMk id="3" creationId="{BD2A0A93-FC47-FBC4-DC48-FC114E672B93}"/>
          </ac:spMkLst>
        </pc:spChg>
        <pc:spChg chg="add del">
          <ac:chgData name="Markus Reichenbach" userId="7f9986f3-ef80-451c-9bb1-c68b3c07cd94" providerId="ADAL" clId="{5B9C5447-9332-46FE-A29F-8823AC747821}" dt="2023-10-24T13:25:48.591" v="730" actId="26606"/>
          <ac:spMkLst>
            <pc:docMk/>
            <pc:sldMk cId="3129004085" sldId="324"/>
            <ac:spMk id="2055" creationId="{4D60F200-5EB0-B223-2439-C96C67F0FEE1}"/>
          </ac:spMkLst>
        </pc:spChg>
        <pc:spChg chg="add del">
          <ac:chgData name="Markus Reichenbach" userId="7f9986f3-ef80-451c-9bb1-c68b3c07cd94" providerId="ADAL" clId="{5B9C5447-9332-46FE-A29F-8823AC747821}" dt="2023-10-24T13:25:48.591" v="730" actId="26606"/>
          <ac:spMkLst>
            <pc:docMk/>
            <pc:sldMk cId="3129004085" sldId="324"/>
            <ac:spMk id="2057" creationId="{1740453C-744F-DB3A-47EC-15EACE1DC117}"/>
          </ac:spMkLst>
        </pc:spChg>
        <pc:spChg chg="add del">
          <ac:chgData name="Markus Reichenbach" userId="7f9986f3-ef80-451c-9bb1-c68b3c07cd94" providerId="ADAL" clId="{5B9C5447-9332-46FE-A29F-8823AC747821}" dt="2023-10-24T13:25:48.591" v="730" actId="26606"/>
          <ac:spMkLst>
            <pc:docMk/>
            <pc:sldMk cId="3129004085" sldId="324"/>
            <ac:spMk id="2059" creationId="{962A8E1D-90CD-2726-B97D-80BFB6059E69}"/>
          </ac:spMkLst>
        </pc:spChg>
        <pc:spChg chg="add del">
          <ac:chgData name="Markus Reichenbach" userId="7f9986f3-ef80-451c-9bb1-c68b3c07cd94" providerId="ADAL" clId="{5B9C5447-9332-46FE-A29F-8823AC747821}" dt="2023-10-24T13:25:48.591" v="730" actId="26606"/>
          <ac:spMkLst>
            <pc:docMk/>
            <pc:sldMk cId="3129004085" sldId="324"/>
            <ac:spMk id="2061" creationId="{C05A64E8-8A7E-1885-80C2-5065AD83514C}"/>
          </ac:spMkLst>
        </pc:spChg>
        <pc:spChg chg="add del">
          <ac:chgData name="Markus Reichenbach" userId="7f9986f3-ef80-451c-9bb1-c68b3c07cd94" providerId="ADAL" clId="{5B9C5447-9332-46FE-A29F-8823AC747821}" dt="2023-10-24T13:25:48.591" v="730" actId="26606"/>
          <ac:spMkLst>
            <pc:docMk/>
            <pc:sldMk cId="3129004085" sldId="324"/>
            <ac:spMk id="2063" creationId="{53E0A22C-11F5-81F7-047B-8B2857170B9B}"/>
          </ac:spMkLst>
        </pc:spChg>
        <pc:spChg chg="add del">
          <ac:chgData name="Markus Reichenbach" userId="7f9986f3-ef80-451c-9bb1-c68b3c07cd94" providerId="ADAL" clId="{5B9C5447-9332-46FE-A29F-8823AC747821}" dt="2023-10-24T13:25:48.591" v="730" actId="26606"/>
          <ac:spMkLst>
            <pc:docMk/>
            <pc:sldMk cId="3129004085" sldId="324"/>
            <ac:spMk id="2065" creationId="{FEFBFA78-9360-1E01-5448-6D5AE0A32601}"/>
          </ac:spMkLst>
        </pc:spChg>
        <pc:spChg chg="add del">
          <ac:chgData name="Markus Reichenbach" userId="7f9986f3-ef80-451c-9bb1-c68b3c07cd94" providerId="ADAL" clId="{5B9C5447-9332-46FE-A29F-8823AC747821}" dt="2023-10-24T13:25:48.591" v="730" actId="26606"/>
          <ac:spMkLst>
            <pc:docMk/>
            <pc:sldMk cId="3129004085" sldId="324"/>
            <ac:spMk id="2067" creationId="{01EB5855-8EB7-1AE5-9030-5D0AA3C1AF4B}"/>
          </ac:spMkLst>
        </pc:spChg>
        <pc:spChg chg="add del">
          <ac:chgData name="Markus Reichenbach" userId="7f9986f3-ef80-451c-9bb1-c68b3c07cd94" providerId="ADAL" clId="{5B9C5447-9332-46FE-A29F-8823AC747821}" dt="2023-10-24T13:26:50.216" v="742" actId="26606"/>
          <ac:spMkLst>
            <pc:docMk/>
            <pc:sldMk cId="3129004085" sldId="324"/>
            <ac:spMk id="2069" creationId="{88D74A45-8C44-4D66-9253-B2B25C223ABE}"/>
          </ac:spMkLst>
        </pc:spChg>
        <pc:spChg chg="add del">
          <ac:chgData name="Markus Reichenbach" userId="7f9986f3-ef80-451c-9bb1-c68b3c07cd94" providerId="ADAL" clId="{5B9C5447-9332-46FE-A29F-8823AC747821}" dt="2023-10-24T13:26:50.216" v="742" actId="26606"/>
          <ac:spMkLst>
            <pc:docMk/>
            <pc:sldMk cId="3129004085" sldId="324"/>
            <ac:spMk id="2070" creationId="{F489C2E0-4895-4B72-85EA-7EE9FAFFDC7E}"/>
          </ac:spMkLst>
        </pc:spChg>
        <pc:spChg chg="add">
          <ac:chgData name="Markus Reichenbach" userId="7f9986f3-ef80-451c-9bb1-c68b3c07cd94" providerId="ADAL" clId="{5B9C5447-9332-46FE-A29F-8823AC747821}" dt="2023-10-24T13:26:50.216" v="742" actId="26606"/>
          <ac:spMkLst>
            <pc:docMk/>
            <pc:sldMk cId="3129004085" sldId="324"/>
            <ac:spMk id="2075" creationId="{A8384FB5-9ADC-4DDC-881B-597D56F5B15D}"/>
          </ac:spMkLst>
        </pc:spChg>
        <pc:spChg chg="add">
          <ac:chgData name="Markus Reichenbach" userId="7f9986f3-ef80-451c-9bb1-c68b3c07cd94" providerId="ADAL" clId="{5B9C5447-9332-46FE-A29F-8823AC747821}" dt="2023-10-24T13:26:50.216" v="742" actId="26606"/>
          <ac:spMkLst>
            <pc:docMk/>
            <pc:sldMk cId="3129004085" sldId="324"/>
            <ac:spMk id="2077" creationId="{1199E1B1-A8C0-4FE8-A5A8-1CB41D69F857}"/>
          </ac:spMkLst>
        </pc:spChg>
        <pc:spChg chg="add">
          <ac:chgData name="Markus Reichenbach" userId="7f9986f3-ef80-451c-9bb1-c68b3c07cd94" providerId="ADAL" clId="{5B9C5447-9332-46FE-A29F-8823AC747821}" dt="2023-10-24T13:26:50.216" v="742" actId="26606"/>
          <ac:spMkLst>
            <pc:docMk/>
            <pc:sldMk cId="3129004085" sldId="324"/>
            <ac:spMk id="2079" creationId="{84A8DE83-DE75-4B41-9DB4-A7EC0B0DEC0B}"/>
          </ac:spMkLst>
        </pc:spChg>
        <pc:spChg chg="add">
          <ac:chgData name="Markus Reichenbach" userId="7f9986f3-ef80-451c-9bb1-c68b3c07cd94" providerId="ADAL" clId="{5B9C5447-9332-46FE-A29F-8823AC747821}" dt="2023-10-24T13:26:50.216" v="742" actId="26606"/>
          <ac:spMkLst>
            <pc:docMk/>
            <pc:sldMk cId="3129004085" sldId="324"/>
            <ac:spMk id="2081" creationId="{A7009A0A-BEF5-4EAC-AF15-E4F9F002E239}"/>
          </ac:spMkLst>
        </pc:spChg>
        <pc:picChg chg="add mod ord">
          <ac:chgData name="Markus Reichenbach" userId="7f9986f3-ef80-451c-9bb1-c68b3c07cd94" providerId="ADAL" clId="{5B9C5447-9332-46FE-A29F-8823AC747821}" dt="2023-10-24T13:27:07.847" v="751" actId="1076"/>
          <ac:picMkLst>
            <pc:docMk/>
            <pc:sldMk cId="3129004085" sldId="324"/>
            <ac:picMk id="2050" creationId="{D3287C07-8C90-CF77-0D5B-508E629EAF79}"/>
          </ac:picMkLst>
        </pc:picChg>
      </pc:sldChg>
      <pc:sldChg chg="addSp delSp modSp add mod setBg delDesignElem">
        <pc:chgData name="Markus Reichenbach" userId="7f9986f3-ef80-451c-9bb1-c68b3c07cd94" providerId="ADAL" clId="{5B9C5447-9332-46FE-A29F-8823AC747821}" dt="2023-10-25T08:54:28.584" v="1236" actId="1076"/>
        <pc:sldMkLst>
          <pc:docMk/>
          <pc:sldMk cId="2182226382" sldId="325"/>
        </pc:sldMkLst>
        <pc:spChg chg="mod">
          <ac:chgData name="Markus Reichenbach" userId="7f9986f3-ef80-451c-9bb1-c68b3c07cd94" providerId="ADAL" clId="{5B9C5447-9332-46FE-A29F-8823AC747821}" dt="2023-10-25T08:50:46.574" v="1179" actId="26606"/>
          <ac:spMkLst>
            <pc:docMk/>
            <pc:sldMk cId="2182226382" sldId="325"/>
            <ac:spMk id="2" creationId="{4D1ACD73-A1C9-4F6B-AFF1-8EA620895FCC}"/>
          </ac:spMkLst>
        </pc:spChg>
        <pc:spChg chg="mod">
          <ac:chgData name="Markus Reichenbach" userId="7f9986f3-ef80-451c-9bb1-c68b3c07cd94" providerId="ADAL" clId="{5B9C5447-9332-46FE-A29F-8823AC747821}" dt="2023-10-25T08:54:28.584" v="1236" actId="1076"/>
          <ac:spMkLst>
            <pc:docMk/>
            <pc:sldMk cId="2182226382" sldId="325"/>
            <ac:spMk id="5" creationId="{94E6BB43-C6BA-4DFE-A096-2E11D56B0257}"/>
          </ac:spMkLst>
        </pc:spChg>
        <pc:spChg chg="add">
          <ac:chgData name="Markus Reichenbach" userId="7f9986f3-ef80-451c-9bb1-c68b3c07cd94" providerId="ADAL" clId="{5B9C5447-9332-46FE-A29F-8823AC747821}" dt="2023-10-25T08:50:46.574" v="1179" actId="26606"/>
          <ac:spMkLst>
            <pc:docMk/>
            <pc:sldMk cId="2182226382" sldId="325"/>
            <ac:spMk id="7" creationId="{777A147A-9ED8-46B4-8660-1B3C2AA880B5}"/>
          </ac:spMkLst>
        </pc:spChg>
        <pc:spChg chg="add">
          <ac:chgData name="Markus Reichenbach" userId="7f9986f3-ef80-451c-9bb1-c68b3c07cd94" providerId="ADAL" clId="{5B9C5447-9332-46FE-A29F-8823AC747821}" dt="2023-10-25T08:50:46.574" v="1179" actId="26606"/>
          <ac:spMkLst>
            <pc:docMk/>
            <pc:sldMk cId="2182226382" sldId="325"/>
            <ac:spMk id="8" creationId="{5D6C15A0-C087-4593-8414-2B4EC1CDC3DE}"/>
          </ac:spMkLst>
        </pc:spChg>
        <pc:spChg chg="del">
          <ac:chgData name="Markus Reichenbach" userId="7f9986f3-ef80-451c-9bb1-c68b3c07cd94" providerId="ADAL" clId="{5B9C5447-9332-46FE-A29F-8823AC747821}" dt="2023-10-25T08:50:19.481" v="1178"/>
          <ac:spMkLst>
            <pc:docMk/>
            <pc:sldMk cId="2182226382" sldId="325"/>
            <ac:spMk id="10" creationId="{777A147A-9ED8-46B4-8660-1B3C2AA880B5}"/>
          </ac:spMkLst>
        </pc:spChg>
        <pc:spChg chg="del">
          <ac:chgData name="Markus Reichenbach" userId="7f9986f3-ef80-451c-9bb1-c68b3c07cd94" providerId="ADAL" clId="{5B9C5447-9332-46FE-A29F-8823AC747821}" dt="2023-10-25T08:50:19.481" v="1178"/>
          <ac:spMkLst>
            <pc:docMk/>
            <pc:sldMk cId="2182226382" sldId="325"/>
            <ac:spMk id="12" creationId="{5D6C15A0-C087-4593-8414-2B4EC1CDC3DE}"/>
          </ac:spMkLst>
        </pc:spChg>
      </pc:sldChg>
      <pc:sldChg chg="addSp delSp modSp new mod setBg">
        <pc:chgData name="Markus Reichenbach" userId="7f9986f3-ef80-451c-9bb1-c68b3c07cd94" providerId="ADAL" clId="{5B9C5447-9332-46FE-A29F-8823AC747821}" dt="2023-10-25T10:09:48.012" v="1823" actId="1076"/>
        <pc:sldMkLst>
          <pc:docMk/>
          <pc:sldMk cId="3370350733" sldId="326"/>
        </pc:sldMkLst>
        <pc:spChg chg="mod">
          <ac:chgData name="Markus Reichenbach" userId="7f9986f3-ef80-451c-9bb1-c68b3c07cd94" providerId="ADAL" clId="{5B9C5447-9332-46FE-A29F-8823AC747821}" dt="2023-10-25T10:09:48.012" v="1823" actId="1076"/>
          <ac:spMkLst>
            <pc:docMk/>
            <pc:sldMk cId="3370350733" sldId="326"/>
            <ac:spMk id="2" creationId="{D38636A3-807B-4D19-79A8-125B322177E6}"/>
          </ac:spMkLst>
        </pc:spChg>
        <pc:spChg chg="mod">
          <ac:chgData name="Markus Reichenbach" userId="7f9986f3-ef80-451c-9bb1-c68b3c07cd94" providerId="ADAL" clId="{5B9C5447-9332-46FE-A29F-8823AC747821}" dt="2023-10-25T10:09:28.903" v="1821" actId="26606"/>
          <ac:spMkLst>
            <pc:docMk/>
            <pc:sldMk cId="3370350733" sldId="326"/>
            <ac:spMk id="3" creationId="{8AC00D57-9F87-E8AF-888B-275270AB2BBF}"/>
          </ac:spMkLst>
        </pc:spChg>
        <pc:spChg chg="add del">
          <ac:chgData name="Markus Reichenbach" userId="7f9986f3-ef80-451c-9bb1-c68b3c07cd94" providerId="ADAL" clId="{5B9C5447-9332-46FE-A29F-8823AC747821}" dt="2023-10-25T10:09:28.903" v="1821" actId="26606"/>
          <ac:spMkLst>
            <pc:docMk/>
            <pc:sldMk cId="3370350733" sldId="326"/>
            <ac:spMk id="10" creationId="{A3363022-C969-41E9-8EB2-E4C94908C1FA}"/>
          </ac:spMkLst>
        </pc:spChg>
        <pc:spChg chg="add del">
          <ac:chgData name="Markus Reichenbach" userId="7f9986f3-ef80-451c-9bb1-c68b3c07cd94" providerId="ADAL" clId="{5B9C5447-9332-46FE-A29F-8823AC747821}" dt="2023-10-25T10:09:28.903" v="1821" actId="26606"/>
          <ac:spMkLst>
            <pc:docMk/>
            <pc:sldMk cId="3370350733" sldId="326"/>
            <ac:spMk id="12" creationId="{8D1AD6B3-BE88-4CEB-BA17-790657CC4729}"/>
          </ac:spMkLst>
        </pc:spChg>
        <pc:spChg chg="add">
          <ac:chgData name="Markus Reichenbach" userId="7f9986f3-ef80-451c-9bb1-c68b3c07cd94" providerId="ADAL" clId="{5B9C5447-9332-46FE-A29F-8823AC747821}" dt="2023-10-25T10:09:28.903" v="1821" actId="26606"/>
          <ac:spMkLst>
            <pc:docMk/>
            <pc:sldMk cId="3370350733" sldId="326"/>
            <ac:spMk id="22" creationId="{19D32F93-50AC-4C46-A5DB-291C60DDB7BD}"/>
          </ac:spMkLst>
        </pc:spChg>
        <pc:spChg chg="add">
          <ac:chgData name="Markus Reichenbach" userId="7f9986f3-ef80-451c-9bb1-c68b3c07cd94" providerId="ADAL" clId="{5B9C5447-9332-46FE-A29F-8823AC747821}" dt="2023-10-25T10:09:28.903" v="1821" actId="26606"/>
          <ac:spMkLst>
            <pc:docMk/>
            <pc:sldMk cId="3370350733" sldId="326"/>
            <ac:spMk id="24" creationId="{827DC2C4-B485-428A-BF4A-472D2967F47F}"/>
          </ac:spMkLst>
        </pc:spChg>
        <pc:spChg chg="add">
          <ac:chgData name="Markus Reichenbach" userId="7f9986f3-ef80-451c-9bb1-c68b3c07cd94" providerId="ADAL" clId="{5B9C5447-9332-46FE-A29F-8823AC747821}" dt="2023-10-25T10:09:28.903" v="1821" actId="26606"/>
          <ac:spMkLst>
            <pc:docMk/>
            <pc:sldMk cId="3370350733" sldId="326"/>
            <ac:spMk id="26" creationId="{EE04B5EB-F158-4507-90DD-BD23620C7CC9}"/>
          </ac:spMkLst>
        </pc:spChg>
        <pc:grpChg chg="add del">
          <ac:chgData name="Markus Reichenbach" userId="7f9986f3-ef80-451c-9bb1-c68b3c07cd94" providerId="ADAL" clId="{5B9C5447-9332-46FE-A29F-8823AC747821}" dt="2023-10-25T10:09:28.903" v="1821" actId="26606"/>
          <ac:grpSpMkLst>
            <pc:docMk/>
            <pc:sldMk cId="3370350733" sldId="326"/>
            <ac:grpSpMk id="14" creationId="{89D1390B-7E13-4B4F-9CB2-391063412E54}"/>
          </ac:grpSpMkLst>
        </pc:grpChg>
        <pc:picChg chg="add mod">
          <ac:chgData name="Markus Reichenbach" userId="7f9986f3-ef80-451c-9bb1-c68b3c07cd94" providerId="ADAL" clId="{5B9C5447-9332-46FE-A29F-8823AC747821}" dt="2023-10-25T10:09:28.903" v="1821" actId="26606"/>
          <ac:picMkLst>
            <pc:docMk/>
            <pc:sldMk cId="3370350733" sldId="326"/>
            <ac:picMk id="7" creationId="{5C10A96C-0936-EDCF-B229-F32ACA885F0E}"/>
          </ac:picMkLst>
        </pc:picChg>
      </pc:sldChg>
    </pc:docChg>
  </pc:docChgLst>
  <pc:docChgLst>
    <pc:chgData name="Reichenbach Markus" userId="f2b975a6b03ecd34" providerId="LiveId" clId="{A2665C41-DAFF-48EA-9872-58FC967052BA}"/>
    <pc:docChg chg="delSld">
      <pc:chgData name="Reichenbach Markus" userId="f2b975a6b03ecd34" providerId="LiveId" clId="{A2665C41-DAFF-48EA-9872-58FC967052BA}" dt="2021-02-18T10:28:29.371" v="0" actId="47"/>
      <pc:docMkLst>
        <pc:docMk/>
      </pc:docMkLst>
      <pc:sldChg chg="del">
        <pc:chgData name="Reichenbach Markus" userId="f2b975a6b03ecd34" providerId="LiveId" clId="{A2665C41-DAFF-48EA-9872-58FC967052BA}" dt="2021-02-18T10:28:29.371" v="0" actId="47"/>
        <pc:sldMkLst>
          <pc:docMk/>
          <pc:sldMk cId="3944851692" sldId="258"/>
        </pc:sldMkLst>
      </pc:sldChg>
      <pc:sldChg chg="del">
        <pc:chgData name="Reichenbach Markus" userId="f2b975a6b03ecd34" providerId="LiveId" clId="{A2665C41-DAFF-48EA-9872-58FC967052BA}" dt="2021-02-18T10:28:29.371" v="0" actId="47"/>
        <pc:sldMkLst>
          <pc:docMk/>
          <pc:sldMk cId="3159298599" sldId="265"/>
        </pc:sldMkLst>
      </pc:sldChg>
      <pc:sldChg chg="del">
        <pc:chgData name="Reichenbach Markus" userId="f2b975a6b03ecd34" providerId="LiveId" clId="{A2665C41-DAFF-48EA-9872-58FC967052BA}" dt="2021-02-18T10:28:29.371" v="0" actId="47"/>
        <pc:sldMkLst>
          <pc:docMk/>
          <pc:sldMk cId="364000820" sldId="266"/>
        </pc:sldMkLst>
      </pc:sldChg>
      <pc:sldChg chg="del">
        <pc:chgData name="Reichenbach Markus" userId="f2b975a6b03ecd34" providerId="LiveId" clId="{A2665C41-DAFF-48EA-9872-58FC967052BA}" dt="2021-02-18T10:28:29.371" v="0" actId="47"/>
        <pc:sldMkLst>
          <pc:docMk/>
          <pc:sldMk cId="3503284024" sldId="268"/>
        </pc:sldMkLst>
      </pc:sldChg>
      <pc:sldChg chg="del">
        <pc:chgData name="Reichenbach Markus" userId="f2b975a6b03ecd34" providerId="LiveId" clId="{A2665C41-DAFF-48EA-9872-58FC967052BA}" dt="2021-02-18T10:28:29.371" v="0" actId="47"/>
        <pc:sldMkLst>
          <pc:docMk/>
          <pc:sldMk cId="3385777969" sldId="269"/>
        </pc:sldMkLst>
      </pc:sldChg>
      <pc:sldChg chg="del">
        <pc:chgData name="Reichenbach Markus" userId="f2b975a6b03ecd34" providerId="LiveId" clId="{A2665C41-DAFF-48EA-9872-58FC967052BA}" dt="2021-02-18T10:28:29.371" v="0" actId="47"/>
        <pc:sldMkLst>
          <pc:docMk/>
          <pc:sldMk cId="259596546" sldId="270"/>
        </pc:sldMkLst>
      </pc:sldChg>
      <pc:sldChg chg="del">
        <pc:chgData name="Reichenbach Markus" userId="f2b975a6b03ecd34" providerId="LiveId" clId="{A2665C41-DAFF-48EA-9872-58FC967052BA}" dt="2021-02-18T10:28:29.371" v="0" actId="47"/>
        <pc:sldMkLst>
          <pc:docMk/>
          <pc:sldMk cId="3881593087" sldId="272"/>
        </pc:sldMkLst>
      </pc:sldChg>
      <pc:sldChg chg="del">
        <pc:chgData name="Reichenbach Markus" userId="f2b975a6b03ecd34" providerId="LiveId" clId="{A2665C41-DAFF-48EA-9872-58FC967052BA}" dt="2021-02-18T10:28:29.371" v="0" actId="47"/>
        <pc:sldMkLst>
          <pc:docMk/>
          <pc:sldMk cId="2902618244" sldId="274"/>
        </pc:sldMkLst>
      </pc:sldChg>
      <pc:sldChg chg="del">
        <pc:chgData name="Reichenbach Markus" userId="f2b975a6b03ecd34" providerId="LiveId" clId="{A2665C41-DAFF-48EA-9872-58FC967052BA}" dt="2021-02-18T10:28:29.371" v="0" actId="47"/>
        <pc:sldMkLst>
          <pc:docMk/>
          <pc:sldMk cId="2372886801" sldId="278"/>
        </pc:sldMkLst>
      </pc:sldChg>
      <pc:sldChg chg="del">
        <pc:chgData name="Reichenbach Markus" userId="f2b975a6b03ecd34" providerId="LiveId" clId="{A2665C41-DAFF-48EA-9872-58FC967052BA}" dt="2021-02-18T10:28:29.371" v="0" actId="47"/>
        <pc:sldMkLst>
          <pc:docMk/>
          <pc:sldMk cId="2555018770" sldId="279"/>
        </pc:sldMkLst>
      </pc:sldChg>
    </pc:docChg>
  </pc:docChgLst>
  <pc:docChgLst>
    <pc:chgData name="Reichenbach Markus" userId="f2b975a6b03ecd34" providerId="LiveId" clId="{FD6F4082-AD1A-4789-B165-96148C32DF70}"/>
    <pc:docChg chg="custSel addSld delSld modSld sldOrd">
      <pc:chgData name="Reichenbach Markus" userId="f2b975a6b03ecd34" providerId="LiveId" clId="{FD6F4082-AD1A-4789-B165-96148C32DF70}" dt="2022-06-14T07:04:47.646" v="536"/>
      <pc:docMkLst>
        <pc:docMk/>
      </pc:docMkLst>
      <pc:sldChg chg="ord">
        <pc:chgData name="Reichenbach Markus" userId="f2b975a6b03ecd34" providerId="LiveId" clId="{FD6F4082-AD1A-4789-B165-96148C32DF70}" dt="2022-06-14T07:03:08.151" v="526"/>
        <pc:sldMkLst>
          <pc:docMk/>
          <pc:sldMk cId="380560226" sldId="259"/>
        </pc:sldMkLst>
      </pc:sldChg>
      <pc:sldChg chg="modSp mod ord">
        <pc:chgData name="Reichenbach Markus" userId="f2b975a6b03ecd34" providerId="LiveId" clId="{FD6F4082-AD1A-4789-B165-96148C32DF70}" dt="2022-06-14T07:04:47.646" v="536"/>
        <pc:sldMkLst>
          <pc:docMk/>
          <pc:sldMk cId="2881418293" sldId="262"/>
        </pc:sldMkLst>
        <pc:spChg chg="mod">
          <ac:chgData name="Reichenbach Markus" userId="f2b975a6b03ecd34" providerId="LiveId" clId="{FD6F4082-AD1A-4789-B165-96148C32DF70}" dt="2021-08-28T10:22:47.005" v="166" actId="108"/>
          <ac:spMkLst>
            <pc:docMk/>
            <pc:sldMk cId="2881418293" sldId="262"/>
            <ac:spMk id="2" creationId="{4D1ACD73-A1C9-4F6B-AFF1-8EA620895FCC}"/>
          </ac:spMkLst>
        </pc:spChg>
      </pc:sldChg>
      <pc:sldChg chg="modSp mod">
        <pc:chgData name="Reichenbach Markus" userId="f2b975a6b03ecd34" providerId="LiveId" clId="{FD6F4082-AD1A-4789-B165-96148C32DF70}" dt="2021-08-28T10:23:46.536" v="175" actId="1076"/>
        <pc:sldMkLst>
          <pc:docMk/>
          <pc:sldMk cId="3350389580" sldId="271"/>
        </pc:sldMkLst>
        <pc:spChg chg="mod">
          <ac:chgData name="Reichenbach Markus" userId="f2b975a6b03ecd34" providerId="LiveId" clId="{FD6F4082-AD1A-4789-B165-96148C32DF70}" dt="2021-08-28T10:23:46.536" v="175" actId="1076"/>
          <ac:spMkLst>
            <pc:docMk/>
            <pc:sldMk cId="3350389580" sldId="271"/>
            <ac:spMk id="5" creationId="{94E6BB43-C6BA-4DFE-A096-2E11D56B0257}"/>
          </ac:spMkLst>
        </pc:spChg>
      </pc:sldChg>
      <pc:sldChg chg="addSp modSp mod ord modAnim">
        <pc:chgData name="Reichenbach Markus" userId="f2b975a6b03ecd34" providerId="LiveId" clId="{FD6F4082-AD1A-4789-B165-96148C32DF70}" dt="2022-06-14T07:04:22.468" v="534"/>
        <pc:sldMkLst>
          <pc:docMk/>
          <pc:sldMk cId="1216540619" sldId="274"/>
        </pc:sldMkLst>
        <pc:spChg chg="add mod">
          <ac:chgData name="Reichenbach Markus" userId="f2b975a6b03ecd34" providerId="LiveId" clId="{FD6F4082-AD1A-4789-B165-96148C32DF70}" dt="2021-08-28T10:20:30.372" v="124" actId="20577"/>
          <ac:spMkLst>
            <pc:docMk/>
            <pc:sldMk cId="1216540619" sldId="274"/>
            <ac:spMk id="5" creationId="{423E522E-4EBF-4291-8F34-1C4BF2D76E5F}"/>
          </ac:spMkLst>
        </pc:spChg>
        <pc:spChg chg="mod">
          <ac:chgData name="Reichenbach Markus" userId="f2b975a6b03ecd34" providerId="LiveId" clId="{FD6F4082-AD1A-4789-B165-96148C32DF70}" dt="2021-08-28T10:19:54.934" v="72" actId="1076"/>
          <ac:spMkLst>
            <pc:docMk/>
            <pc:sldMk cId="1216540619" sldId="274"/>
            <ac:spMk id="8" creationId="{65740DBB-53A7-400A-9F54-7872AD2410AC}"/>
          </ac:spMkLst>
        </pc:spChg>
      </pc:sldChg>
      <pc:sldChg chg="modSp ord">
        <pc:chgData name="Reichenbach Markus" userId="f2b975a6b03ecd34" providerId="LiveId" clId="{FD6F4082-AD1A-4789-B165-96148C32DF70}" dt="2022-06-14T07:03:39.322" v="528"/>
        <pc:sldMkLst>
          <pc:docMk/>
          <pc:sldMk cId="430606148" sldId="275"/>
        </pc:sldMkLst>
        <pc:spChg chg="mod">
          <ac:chgData name="Reichenbach Markus" userId="f2b975a6b03ecd34" providerId="LiveId" clId="{FD6F4082-AD1A-4789-B165-96148C32DF70}" dt="2021-08-28T10:22:01.588" v="162" actId="313"/>
          <ac:spMkLst>
            <pc:docMk/>
            <pc:sldMk cId="430606148" sldId="275"/>
            <ac:spMk id="5" creationId="{94E6BB43-C6BA-4DFE-A096-2E11D56B0257}"/>
          </ac:spMkLst>
        </pc:spChg>
      </pc:sldChg>
      <pc:sldChg chg="addSp modSp mod modAnim">
        <pc:chgData name="Reichenbach Markus" userId="f2b975a6b03ecd34" providerId="LiveId" clId="{FD6F4082-AD1A-4789-B165-96148C32DF70}" dt="2021-08-06T15:36:25.084" v="71" actId="108"/>
        <pc:sldMkLst>
          <pc:docMk/>
          <pc:sldMk cId="2243323909" sldId="276"/>
        </pc:sldMkLst>
        <pc:graphicFrameChg chg="add mod">
          <ac:chgData name="Reichenbach Markus" userId="f2b975a6b03ecd34" providerId="LiveId" clId="{FD6F4082-AD1A-4789-B165-96148C32DF70}" dt="2021-08-06T15:33:06.337" v="54" actId="1076"/>
          <ac:graphicFrameMkLst>
            <pc:docMk/>
            <pc:sldMk cId="2243323909" sldId="276"/>
            <ac:graphicFrameMk id="10" creationId="{7CE0A837-AAA4-42F8-A9C5-744BE665C886}"/>
          </ac:graphicFrameMkLst>
        </pc:graphicFrameChg>
        <pc:graphicFrameChg chg="add mod">
          <ac:chgData name="Reichenbach Markus" userId="f2b975a6b03ecd34" providerId="LiveId" clId="{FD6F4082-AD1A-4789-B165-96148C32DF70}" dt="2021-08-06T15:33:08.373" v="55"/>
          <ac:graphicFrameMkLst>
            <pc:docMk/>
            <pc:sldMk cId="2243323909" sldId="276"/>
            <ac:graphicFrameMk id="11" creationId="{ED5E3910-8C55-480F-B8DA-C4C4E88DF5BA}"/>
          </ac:graphicFrameMkLst>
        </pc:graphicFrameChg>
        <pc:graphicFrameChg chg="add mod">
          <ac:chgData name="Reichenbach Markus" userId="f2b975a6b03ecd34" providerId="LiveId" clId="{FD6F4082-AD1A-4789-B165-96148C32DF70}" dt="2021-08-06T15:33:11.820" v="56"/>
          <ac:graphicFrameMkLst>
            <pc:docMk/>
            <pc:sldMk cId="2243323909" sldId="276"/>
            <ac:graphicFrameMk id="13" creationId="{AD4442B7-3590-4B78-B298-68DD48A8346E}"/>
          </ac:graphicFrameMkLst>
        </pc:graphicFrameChg>
        <pc:picChg chg="add mod">
          <ac:chgData name="Reichenbach Markus" userId="f2b975a6b03ecd34" providerId="LiveId" clId="{FD6F4082-AD1A-4789-B165-96148C32DF70}" dt="2021-08-06T15:33:01.077" v="53" actId="1076"/>
          <ac:picMkLst>
            <pc:docMk/>
            <pc:sldMk cId="2243323909" sldId="276"/>
            <ac:picMk id="1026" creationId="{8EAB338F-7642-4127-9F9C-21A57F4A6288}"/>
          </ac:picMkLst>
        </pc:picChg>
        <pc:picChg chg="add mod">
          <ac:chgData name="Reichenbach Markus" userId="f2b975a6b03ecd34" providerId="LiveId" clId="{FD6F4082-AD1A-4789-B165-96148C32DF70}" dt="2021-08-06T15:36:22.208" v="70" actId="14100"/>
          <ac:picMkLst>
            <pc:docMk/>
            <pc:sldMk cId="2243323909" sldId="276"/>
            <ac:picMk id="1028" creationId="{CCBC672D-3FF1-4A71-94AE-8E4AF468E890}"/>
          </ac:picMkLst>
        </pc:picChg>
        <pc:picChg chg="add mod">
          <ac:chgData name="Reichenbach Markus" userId="f2b975a6b03ecd34" providerId="LiveId" clId="{FD6F4082-AD1A-4789-B165-96148C32DF70}" dt="2021-08-06T15:36:25.084" v="71" actId="108"/>
          <ac:picMkLst>
            <pc:docMk/>
            <pc:sldMk cId="2243323909" sldId="276"/>
            <ac:picMk id="1030" creationId="{705031BD-D912-46D0-8CF5-5977B4552D26}"/>
          </ac:picMkLst>
        </pc:picChg>
      </pc:sldChg>
      <pc:sldChg chg="addSp delSp modSp add mod ord delAnim modAnim">
        <pc:chgData name="Reichenbach Markus" userId="f2b975a6b03ecd34" providerId="LiveId" clId="{FD6F4082-AD1A-4789-B165-96148C32DF70}" dt="2022-06-14T07:03:42.578" v="530"/>
        <pc:sldMkLst>
          <pc:docMk/>
          <pc:sldMk cId="701969074" sldId="277"/>
        </pc:sldMkLst>
        <pc:spChg chg="mod">
          <ac:chgData name="Reichenbach Markus" userId="f2b975a6b03ecd34" providerId="LiveId" clId="{FD6F4082-AD1A-4789-B165-96148C32DF70}" dt="2021-11-05T10:55:55.356" v="207" actId="20577"/>
          <ac:spMkLst>
            <pc:docMk/>
            <pc:sldMk cId="701969074" sldId="277"/>
            <ac:spMk id="2" creationId="{4D1ACD73-A1C9-4F6B-AFF1-8EA620895FCC}"/>
          </ac:spMkLst>
        </pc:spChg>
        <pc:spChg chg="del mod">
          <ac:chgData name="Reichenbach Markus" userId="f2b975a6b03ecd34" providerId="LiveId" clId="{FD6F4082-AD1A-4789-B165-96148C32DF70}" dt="2022-06-14T07:00:35.483" v="496" actId="478"/>
          <ac:spMkLst>
            <pc:docMk/>
            <pc:sldMk cId="701969074" sldId="277"/>
            <ac:spMk id="5" creationId="{94E6BB43-C6BA-4DFE-A096-2E11D56B0257}"/>
          </ac:spMkLst>
        </pc:spChg>
        <pc:graphicFrameChg chg="add mod modGraphic">
          <ac:chgData name="Reichenbach Markus" userId="f2b975a6b03ecd34" providerId="LiveId" clId="{FD6F4082-AD1A-4789-B165-96148C32DF70}" dt="2022-06-14T07:02:12.324" v="519" actId="255"/>
          <ac:graphicFrameMkLst>
            <pc:docMk/>
            <pc:sldMk cId="701969074" sldId="277"/>
            <ac:graphicFrameMk id="3" creationId="{D40C220E-478E-AAB6-0B90-43026ACD800F}"/>
          </ac:graphicFrameMkLst>
        </pc:graphicFrameChg>
      </pc:sldChg>
      <pc:sldChg chg="delSp modSp add mod">
        <pc:chgData name="Reichenbach Markus" userId="f2b975a6b03ecd34" providerId="LiveId" clId="{FD6F4082-AD1A-4789-B165-96148C32DF70}" dt="2022-06-14T06:56:26.756" v="371" actId="6549"/>
        <pc:sldMkLst>
          <pc:docMk/>
          <pc:sldMk cId="3339034170" sldId="278"/>
        </pc:sldMkLst>
        <pc:spChg chg="mod">
          <ac:chgData name="Reichenbach Markus" userId="f2b975a6b03ecd34" providerId="LiveId" clId="{FD6F4082-AD1A-4789-B165-96148C32DF70}" dt="2022-06-14T06:56:26.756" v="371" actId="6549"/>
          <ac:spMkLst>
            <pc:docMk/>
            <pc:sldMk cId="3339034170" sldId="278"/>
            <ac:spMk id="2" creationId="{4D1ACD73-A1C9-4F6B-AFF1-8EA620895FCC}"/>
          </ac:spMkLst>
        </pc:spChg>
        <pc:picChg chg="del">
          <ac:chgData name="Reichenbach Markus" userId="f2b975a6b03ecd34" providerId="LiveId" clId="{FD6F4082-AD1A-4789-B165-96148C32DF70}" dt="2022-02-14T18:46:00.874" v="360" actId="478"/>
          <ac:picMkLst>
            <pc:docMk/>
            <pc:sldMk cId="3339034170" sldId="278"/>
            <ac:picMk id="4098" creationId="{DD556AF4-57BC-4992-957C-B9AFD15AF4AC}"/>
          </ac:picMkLst>
        </pc:picChg>
      </pc:sldChg>
      <pc:sldChg chg="new del">
        <pc:chgData name="Reichenbach Markus" userId="f2b975a6b03ecd34" providerId="LiveId" clId="{FD6F4082-AD1A-4789-B165-96148C32DF70}" dt="2022-06-14T07:02:44.067" v="524" actId="47"/>
        <pc:sldMkLst>
          <pc:docMk/>
          <pc:sldMk cId="630621256" sldId="279"/>
        </pc:sldMkLst>
      </pc:sldChg>
    </pc:docChg>
  </pc:docChgLst>
  <pc:docChgLst>
    <pc:chgData name="Markus Reichenbach" userId="7f9986f3-ef80-451c-9bb1-c68b3c07cd94" providerId="ADAL" clId="{7604EC60-81E9-4661-BB1D-473CC46C73E2}"/>
    <pc:docChg chg="custSel addSld modSld sldOrd">
      <pc:chgData name="Markus Reichenbach" userId="7f9986f3-ef80-451c-9bb1-c68b3c07cd94" providerId="ADAL" clId="{7604EC60-81E9-4661-BB1D-473CC46C73E2}" dt="2023-09-21T15:24:54.869" v="1067"/>
      <pc:docMkLst>
        <pc:docMk/>
      </pc:docMkLst>
      <pc:sldChg chg="modSp mod ord">
        <pc:chgData name="Markus Reichenbach" userId="7f9986f3-ef80-451c-9bb1-c68b3c07cd94" providerId="ADAL" clId="{7604EC60-81E9-4661-BB1D-473CC46C73E2}" dt="2023-09-21T15:19:12.100" v="554"/>
        <pc:sldMkLst>
          <pc:docMk/>
          <pc:sldMk cId="1908487938" sldId="296"/>
        </pc:sldMkLst>
        <pc:spChg chg="mod">
          <ac:chgData name="Markus Reichenbach" userId="7f9986f3-ef80-451c-9bb1-c68b3c07cd94" providerId="ADAL" clId="{7604EC60-81E9-4661-BB1D-473CC46C73E2}" dt="2023-09-14T08:27:22.966" v="47" actId="1076"/>
          <ac:spMkLst>
            <pc:docMk/>
            <pc:sldMk cId="1908487938" sldId="296"/>
            <ac:spMk id="11" creationId="{B2B92487-188D-F6C2-D269-875265A40B43}"/>
          </ac:spMkLst>
        </pc:spChg>
      </pc:sldChg>
      <pc:sldChg chg="addSp delSp modSp mod ord setBg modAnim">
        <pc:chgData name="Markus Reichenbach" userId="7f9986f3-ef80-451c-9bb1-c68b3c07cd94" providerId="ADAL" clId="{7604EC60-81E9-4661-BB1D-473CC46C73E2}" dt="2023-09-21T15:24:54.869" v="1067"/>
        <pc:sldMkLst>
          <pc:docMk/>
          <pc:sldMk cId="3623366552" sldId="300"/>
        </pc:sldMkLst>
        <pc:spChg chg="mod">
          <ac:chgData name="Markus Reichenbach" userId="7f9986f3-ef80-451c-9bb1-c68b3c07cd94" providerId="ADAL" clId="{7604EC60-81E9-4661-BB1D-473CC46C73E2}" dt="2023-09-14T08:26:53.376" v="41" actId="20577"/>
          <ac:spMkLst>
            <pc:docMk/>
            <pc:sldMk cId="3623366552" sldId="300"/>
            <ac:spMk id="2" creationId="{4D1ACD73-A1C9-4F6B-AFF1-8EA620895FCC}"/>
          </ac:spMkLst>
        </pc:spChg>
        <pc:spChg chg="mod">
          <ac:chgData name="Markus Reichenbach" userId="7f9986f3-ef80-451c-9bb1-c68b3c07cd94" providerId="ADAL" clId="{7604EC60-81E9-4661-BB1D-473CC46C73E2}" dt="2023-09-14T08:26:38.233" v="38" actId="1076"/>
          <ac:spMkLst>
            <pc:docMk/>
            <pc:sldMk cId="3623366552" sldId="300"/>
            <ac:spMk id="5" creationId="{94E6BB43-C6BA-4DFE-A096-2E11D56B0257}"/>
          </ac:spMkLst>
        </pc:spChg>
        <pc:picChg chg="del mod">
          <ac:chgData name="Markus Reichenbach" userId="7f9986f3-ef80-451c-9bb1-c68b3c07cd94" providerId="ADAL" clId="{7604EC60-81E9-4661-BB1D-473CC46C73E2}" dt="2023-09-14T08:25:29.308" v="24" actId="478"/>
          <ac:picMkLst>
            <pc:docMk/>
            <pc:sldMk cId="3623366552" sldId="300"/>
            <ac:picMk id="7" creationId="{930D60CA-3E8F-AA2B-C5F9-06D22C941073}"/>
          </ac:picMkLst>
        </pc:picChg>
        <pc:picChg chg="add del">
          <ac:chgData name="Markus Reichenbach" userId="7f9986f3-ef80-451c-9bb1-c68b3c07cd94" providerId="ADAL" clId="{7604EC60-81E9-4661-BB1D-473CC46C73E2}" dt="2023-09-14T08:25:51.528" v="27" actId="478"/>
          <ac:picMkLst>
            <pc:docMk/>
            <pc:sldMk cId="3623366552" sldId="300"/>
            <ac:picMk id="8" creationId="{57228114-A52D-30B8-6FB3-C62E0F464F4E}"/>
          </ac:picMkLst>
        </pc:picChg>
        <pc:picChg chg="add">
          <ac:chgData name="Markus Reichenbach" userId="7f9986f3-ef80-451c-9bb1-c68b3c07cd94" providerId="ADAL" clId="{7604EC60-81E9-4661-BB1D-473CC46C73E2}" dt="2023-09-14T08:26:07.639" v="28" actId="26606"/>
          <ac:picMkLst>
            <pc:docMk/>
            <pc:sldMk cId="3623366552" sldId="300"/>
            <ac:picMk id="9" creationId="{EBC1061A-1C83-F7E4-75E4-C4C66151796E}"/>
          </ac:picMkLst>
        </pc:picChg>
      </pc:sldChg>
      <pc:sldChg chg="ord">
        <pc:chgData name="Markus Reichenbach" userId="7f9986f3-ef80-451c-9bb1-c68b3c07cd94" providerId="ADAL" clId="{7604EC60-81E9-4661-BB1D-473CC46C73E2}" dt="2023-09-14T08:27:09.873" v="43"/>
        <pc:sldMkLst>
          <pc:docMk/>
          <pc:sldMk cId="1595908520" sldId="301"/>
        </pc:sldMkLst>
      </pc:sldChg>
      <pc:sldChg chg="ord">
        <pc:chgData name="Markus Reichenbach" userId="7f9986f3-ef80-451c-9bb1-c68b3c07cd94" providerId="ADAL" clId="{7604EC60-81E9-4661-BB1D-473CC46C73E2}" dt="2023-09-21T15:19:00.101" v="552"/>
        <pc:sldMkLst>
          <pc:docMk/>
          <pc:sldMk cId="2011275524" sldId="302"/>
        </pc:sldMkLst>
      </pc:sldChg>
      <pc:sldChg chg="addSp delSp modSp new mod setBg">
        <pc:chgData name="Markus Reichenbach" userId="7f9986f3-ef80-451c-9bb1-c68b3c07cd94" providerId="ADAL" clId="{7604EC60-81E9-4661-BB1D-473CC46C73E2}" dt="2023-09-21T15:18:37.887" v="550" actId="20577"/>
        <pc:sldMkLst>
          <pc:docMk/>
          <pc:sldMk cId="3645504428" sldId="303"/>
        </pc:sldMkLst>
        <pc:spChg chg="mod">
          <ac:chgData name="Markus Reichenbach" userId="7f9986f3-ef80-451c-9bb1-c68b3c07cd94" providerId="ADAL" clId="{7604EC60-81E9-4661-BB1D-473CC46C73E2}" dt="2023-09-21T15:17:04.502" v="514" actId="26606"/>
          <ac:spMkLst>
            <pc:docMk/>
            <pc:sldMk cId="3645504428" sldId="303"/>
            <ac:spMk id="2" creationId="{4A82A65A-7F50-A204-73AE-A640CD84B227}"/>
          </ac:spMkLst>
        </pc:spChg>
        <pc:spChg chg="del">
          <ac:chgData name="Markus Reichenbach" userId="7f9986f3-ef80-451c-9bb1-c68b3c07cd94" providerId="ADAL" clId="{7604EC60-81E9-4661-BB1D-473CC46C73E2}" dt="2023-09-21T15:12:20.579" v="49" actId="478"/>
          <ac:spMkLst>
            <pc:docMk/>
            <pc:sldMk cId="3645504428" sldId="303"/>
            <ac:spMk id="3" creationId="{CD239F42-6F41-4E98-3AEB-994A62B5770A}"/>
          </ac:spMkLst>
        </pc:spChg>
        <pc:spChg chg="del mod">
          <ac:chgData name="Markus Reichenbach" userId="7f9986f3-ef80-451c-9bb1-c68b3c07cd94" providerId="ADAL" clId="{7604EC60-81E9-4661-BB1D-473CC46C73E2}" dt="2023-09-21T15:17:04.502" v="514" actId="26606"/>
          <ac:spMkLst>
            <pc:docMk/>
            <pc:sldMk cId="3645504428" sldId="303"/>
            <ac:spMk id="4" creationId="{B81F9076-6822-919C-E594-DFE1F1F360FD}"/>
          </ac:spMkLst>
        </pc:spChg>
        <pc:spChg chg="add">
          <ac:chgData name="Markus Reichenbach" userId="7f9986f3-ef80-451c-9bb1-c68b3c07cd94" providerId="ADAL" clId="{7604EC60-81E9-4661-BB1D-473CC46C73E2}" dt="2023-09-21T15:17:04.502" v="514" actId="26606"/>
          <ac:spMkLst>
            <pc:docMk/>
            <pc:sldMk cId="3645504428" sldId="303"/>
            <ac:spMk id="10" creationId="{C68C397E-C9BC-4DE8-986D-204E427AD949}"/>
          </ac:spMkLst>
        </pc:spChg>
        <pc:spChg chg="add">
          <ac:chgData name="Markus Reichenbach" userId="7f9986f3-ef80-451c-9bb1-c68b3c07cd94" providerId="ADAL" clId="{7604EC60-81E9-4661-BB1D-473CC46C73E2}" dt="2023-09-21T15:17:04.502" v="514" actId="26606"/>
          <ac:spMkLst>
            <pc:docMk/>
            <pc:sldMk cId="3645504428" sldId="303"/>
            <ac:spMk id="12" creationId="{876248C8-0720-48AB-91BA-5F530BB41E5E}"/>
          </ac:spMkLst>
        </pc:spChg>
        <pc:spChg chg="add">
          <ac:chgData name="Markus Reichenbach" userId="7f9986f3-ef80-451c-9bb1-c68b3c07cd94" providerId="ADAL" clId="{7604EC60-81E9-4661-BB1D-473CC46C73E2}" dt="2023-09-21T15:17:04.502" v="514" actId="26606"/>
          <ac:spMkLst>
            <pc:docMk/>
            <pc:sldMk cId="3645504428" sldId="303"/>
            <ac:spMk id="14" creationId="{523BEDA7-D0B8-4802-8168-92452653BC9F}"/>
          </ac:spMkLst>
        </pc:spChg>
        <pc:spChg chg="add">
          <ac:chgData name="Markus Reichenbach" userId="7f9986f3-ef80-451c-9bb1-c68b3c07cd94" providerId="ADAL" clId="{7604EC60-81E9-4661-BB1D-473CC46C73E2}" dt="2023-09-21T15:17:04.502" v="514" actId="26606"/>
          <ac:spMkLst>
            <pc:docMk/>
            <pc:sldMk cId="3645504428" sldId="303"/>
            <ac:spMk id="16" creationId="{D2EFF34B-7B1A-4F9D-8CEE-A40962BC7C21}"/>
          </ac:spMkLst>
        </pc:spChg>
        <pc:graphicFrameChg chg="add mod modGraphic">
          <ac:chgData name="Markus Reichenbach" userId="7f9986f3-ef80-451c-9bb1-c68b3c07cd94" providerId="ADAL" clId="{7604EC60-81E9-4661-BB1D-473CC46C73E2}" dt="2023-09-21T15:18:37.887" v="550" actId="20577"/>
          <ac:graphicFrameMkLst>
            <pc:docMk/>
            <pc:sldMk cId="3645504428" sldId="303"/>
            <ac:graphicFrameMk id="6" creationId="{6F436BE1-814F-BAD3-7EC5-64FABF51DF8C}"/>
          </ac:graphicFrameMkLst>
        </pc:graphicFrameChg>
      </pc:sldChg>
      <pc:sldChg chg="addSp delSp modSp add mod">
        <pc:chgData name="Markus Reichenbach" userId="7f9986f3-ef80-451c-9bb1-c68b3c07cd94" providerId="ADAL" clId="{7604EC60-81E9-4661-BB1D-473CC46C73E2}" dt="2023-09-21T15:24:49.109" v="1065" actId="1076"/>
        <pc:sldMkLst>
          <pc:docMk/>
          <pc:sldMk cId="2458923149" sldId="304"/>
        </pc:sldMkLst>
        <pc:spChg chg="mod">
          <ac:chgData name="Markus Reichenbach" userId="7f9986f3-ef80-451c-9bb1-c68b3c07cd94" providerId="ADAL" clId="{7604EC60-81E9-4661-BB1D-473CC46C73E2}" dt="2023-09-21T15:24:49.109" v="1065" actId="1076"/>
          <ac:spMkLst>
            <pc:docMk/>
            <pc:sldMk cId="2458923149" sldId="304"/>
            <ac:spMk id="2" creationId="{4A82A65A-7F50-A204-73AE-A640CD84B227}"/>
          </ac:spMkLst>
        </pc:spChg>
        <pc:spChg chg="del">
          <ac:chgData name="Markus Reichenbach" userId="7f9986f3-ef80-451c-9bb1-c68b3c07cd94" providerId="ADAL" clId="{7604EC60-81E9-4661-BB1D-473CC46C73E2}" dt="2023-09-21T15:24:07.187" v="1059" actId="26606"/>
          <ac:spMkLst>
            <pc:docMk/>
            <pc:sldMk cId="2458923149" sldId="304"/>
            <ac:spMk id="10" creationId="{C68C397E-C9BC-4DE8-986D-204E427AD949}"/>
          </ac:spMkLst>
        </pc:spChg>
        <pc:spChg chg="del">
          <ac:chgData name="Markus Reichenbach" userId="7f9986f3-ef80-451c-9bb1-c68b3c07cd94" providerId="ADAL" clId="{7604EC60-81E9-4661-BB1D-473CC46C73E2}" dt="2023-09-21T15:24:07.187" v="1059" actId="26606"/>
          <ac:spMkLst>
            <pc:docMk/>
            <pc:sldMk cId="2458923149" sldId="304"/>
            <ac:spMk id="12" creationId="{876248C8-0720-48AB-91BA-5F530BB41E5E}"/>
          </ac:spMkLst>
        </pc:spChg>
        <pc:spChg chg="del">
          <ac:chgData name="Markus Reichenbach" userId="7f9986f3-ef80-451c-9bb1-c68b3c07cd94" providerId="ADAL" clId="{7604EC60-81E9-4661-BB1D-473CC46C73E2}" dt="2023-09-21T15:24:07.187" v="1059" actId="26606"/>
          <ac:spMkLst>
            <pc:docMk/>
            <pc:sldMk cId="2458923149" sldId="304"/>
            <ac:spMk id="14" creationId="{523BEDA7-D0B8-4802-8168-92452653BC9F}"/>
          </ac:spMkLst>
        </pc:spChg>
        <pc:spChg chg="del">
          <ac:chgData name="Markus Reichenbach" userId="7f9986f3-ef80-451c-9bb1-c68b3c07cd94" providerId="ADAL" clId="{7604EC60-81E9-4661-BB1D-473CC46C73E2}" dt="2023-09-21T15:24:07.187" v="1059" actId="26606"/>
          <ac:spMkLst>
            <pc:docMk/>
            <pc:sldMk cId="2458923149" sldId="304"/>
            <ac:spMk id="16" creationId="{D2EFF34B-7B1A-4F9D-8CEE-A40962BC7C21}"/>
          </ac:spMkLst>
        </pc:spChg>
        <pc:spChg chg="add del">
          <ac:chgData name="Markus Reichenbach" userId="7f9986f3-ef80-451c-9bb1-c68b3c07cd94" providerId="ADAL" clId="{7604EC60-81E9-4661-BB1D-473CC46C73E2}" dt="2023-09-21T15:24:25.138" v="1062" actId="26606"/>
          <ac:spMkLst>
            <pc:docMk/>
            <pc:sldMk cId="2458923149" sldId="304"/>
            <ac:spMk id="21" creationId="{C68C397E-C9BC-4DE8-986D-204E427AD949}"/>
          </ac:spMkLst>
        </pc:spChg>
        <pc:spChg chg="add del">
          <ac:chgData name="Markus Reichenbach" userId="7f9986f3-ef80-451c-9bb1-c68b3c07cd94" providerId="ADAL" clId="{7604EC60-81E9-4661-BB1D-473CC46C73E2}" dt="2023-09-21T15:24:25.138" v="1062" actId="26606"/>
          <ac:spMkLst>
            <pc:docMk/>
            <pc:sldMk cId="2458923149" sldId="304"/>
            <ac:spMk id="23" creationId="{F853C71C-EE3C-44D8-8587-9A4D9D5CC5CA}"/>
          </ac:spMkLst>
        </pc:spChg>
        <pc:spChg chg="add">
          <ac:chgData name="Markus Reichenbach" userId="7f9986f3-ef80-451c-9bb1-c68b3c07cd94" providerId="ADAL" clId="{7604EC60-81E9-4661-BB1D-473CC46C73E2}" dt="2023-09-21T15:24:25.138" v="1062" actId="26606"/>
          <ac:spMkLst>
            <pc:docMk/>
            <pc:sldMk cId="2458923149" sldId="304"/>
            <ac:spMk id="28" creationId="{C68C397E-C9BC-4DE8-986D-204E427AD949}"/>
          </ac:spMkLst>
        </pc:spChg>
        <pc:spChg chg="add">
          <ac:chgData name="Markus Reichenbach" userId="7f9986f3-ef80-451c-9bb1-c68b3c07cd94" providerId="ADAL" clId="{7604EC60-81E9-4661-BB1D-473CC46C73E2}" dt="2023-09-21T15:24:25.138" v="1062" actId="26606"/>
          <ac:spMkLst>
            <pc:docMk/>
            <pc:sldMk cId="2458923149" sldId="304"/>
            <ac:spMk id="30" creationId="{F853C71C-EE3C-44D8-8587-9A4D9D5CC5CA}"/>
          </ac:spMkLst>
        </pc:spChg>
        <pc:graphicFrameChg chg="mod modGraphic">
          <ac:chgData name="Markus Reichenbach" userId="7f9986f3-ef80-451c-9bb1-c68b3c07cd94" providerId="ADAL" clId="{7604EC60-81E9-4661-BB1D-473CC46C73E2}" dt="2023-09-21T15:24:43.439" v="1064" actId="12100"/>
          <ac:graphicFrameMkLst>
            <pc:docMk/>
            <pc:sldMk cId="2458923149" sldId="304"/>
            <ac:graphicFrameMk id="6" creationId="{6F436BE1-814F-BAD3-7EC5-64FABF51DF8C}"/>
          </ac:graphicFrameMkLst>
        </pc:graphicFrameChg>
      </pc:sldChg>
    </pc:docChg>
  </pc:docChgLst>
  <pc:docChgLst>
    <pc:chgData name="Markus Reichenbach Benutzer" userId="99b45b34-9f00-453c-8bcf-b7248ec2e01c" providerId="ADAL" clId="{5806EBE8-AF05-4445-A33B-AEB262F556B3}"/>
    <pc:docChg chg="undo custSel addSld delSld modSld sldOrd">
      <pc:chgData name="Markus Reichenbach Benutzer" userId="99b45b34-9f00-453c-8bcf-b7248ec2e01c" providerId="ADAL" clId="{5806EBE8-AF05-4445-A33B-AEB262F556B3}" dt="2022-08-10T13:42:12.620" v="452" actId="14100"/>
      <pc:docMkLst>
        <pc:docMk/>
      </pc:docMkLst>
      <pc:sldChg chg="addSp delSp modSp mod modClrScheme chgLayout">
        <pc:chgData name="Markus Reichenbach Benutzer" userId="99b45b34-9f00-453c-8bcf-b7248ec2e01c" providerId="ADAL" clId="{5806EBE8-AF05-4445-A33B-AEB262F556B3}" dt="2022-07-05T09:19:04.936" v="81" actId="26606"/>
        <pc:sldMkLst>
          <pc:docMk/>
          <pc:sldMk cId="2881418293" sldId="262"/>
        </pc:sldMkLst>
        <pc:spChg chg="mod">
          <ac:chgData name="Markus Reichenbach Benutzer" userId="99b45b34-9f00-453c-8bcf-b7248ec2e01c" providerId="ADAL" clId="{5806EBE8-AF05-4445-A33B-AEB262F556B3}" dt="2022-07-05T09:19:04.936" v="81" actId="26606"/>
          <ac:spMkLst>
            <pc:docMk/>
            <pc:sldMk cId="2881418293" sldId="262"/>
            <ac:spMk id="2" creationId="{4D1ACD73-A1C9-4F6B-AFF1-8EA620895FCC}"/>
          </ac:spMkLst>
        </pc:spChg>
        <pc:spChg chg="add del mod">
          <ac:chgData name="Markus Reichenbach Benutzer" userId="99b45b34-9f00-453c-8bcf-b7248ec2e01c" providerId="ADAL" clId="{5806EBE8-AF05-4445-A33B-AEB262F556B3}" dt="2022-07-05T09:19:01.998" v="79" actId="26606"/>
          <ac:spMkLst>
            <pc:docMk/>
            <pc:sldMk cId="2881418293" sldId="262"/>
            <ac:spMk id="6151" creationId="{4572D7B3-7E18-5642-08A4-C76B07D7B25D}"/>
          </ac:spMkLst>
        </pc:spChg>
        <pc:picChg chg="mod">
          <ac:chgData name="Markus Reichenbach Benutzer" userId="99b45b34-9f00-453c-8bcf-b7248ec2e01c" providerId="ADAL" clId="{5806EBE8-AF05-4445-A33B-AEB262F556B3}" dt="2022-07-05T09:19:04.936" v="81" actId="26606"/>
          <ac:picMkLst>
            <pc:docMk/>
            <pc:sldMk cId="2881418293" sldId="262"/>
            <ac:picMk id="6146" creationId="{DC742A48-9284-4024-AC36-D3B42DC098AF}"/>
          </ac:picMkLst>
        </pc:picChg>
      </pc:sldChg>
      <pc:sldChg chg="modSp ord modAnim">
        <pc:chgData name="Markus Reichenbach Benutzer" userId="99b45b34-9f00-453c-8bcf-b7248ec2e01c" providerId="ADAL" clId="{5806EBE8-AF05-4445-A33B-AEB262F556B3}" dt="2022-07-05T09:17:46.295" v="72" actId="478"/>
        <pc:sldMkLst>
          <pc:docMk/>
          <pc:sldMk cId="4217246991" sldId="263"/>
        </pc:sldMkLst>
        <pc:graphicFrameChg chg="mod">
          <ac:chgData name="Markus Reichenbach Benutzer" userId="99b45b34-9f00-453c-8bcf-b7248ec2e01c" providerId="ADAL" clId="{5806EBE8-AF05-4445-A33B-AEB262F556B3}" dt="2022-07-05T09:17:44.566" v="71" actId="478"/>
          <ac:graphicFrameMkLst>
            <pc:docMk/>
            <pc:sldMk cId="4217246991" sldId="263"/>
            <ac:graphicFrameMk id="3" creationId="{8D7B6081-6A7B-4107-889F-0430428FE4F5}"/>
          </ac:graphicFrameMkLst>
        </pc:graphicFrameChg>
        <pc:graphicFrameChg chg="mod">
          <ac:chgData name="Markus Reichenbach Benutzer" userId="99b45b34-9f00-453c-8bcf-b7248ec2e01c" providerId="ADAL" clId="{5806EBE8-AF05-4445-A33B-AEB262F556B3}" dt="2022-07-05T09:17:46.295" v="72" actId="478"/>
          <ac:graphicFrameMkLst>
            <pc:docMk/>
            <pc:sldMk cId="4217246991" sldId="263"/>
            <ac:graphicFrameMk id="4" creationId="{CF7669D4-3772-4146-99F4-89D9FD6D72D4}"/>
          </ac:graphicFrameMkLst>
        </pc:graphicFrameChg>
      </pc:sldChg>
      <pc:sldChg chg="ord">
        <pc:chgData name="Markus Reichenbach Benutzer" userId="99b45b34-9f00-453c-8bcf-b7248ec2e01c" providerId="ADAL" clId="{5806EBE8-AF05-4445-A33B-AEB262F556B3}" dt="2022-07-05T09:09:04.442" v="1"/>
        <pc:sldMkLst>
          <pc:docMk/>
          <pc:sldMk cId="1607275096" sldId="264"/>
        </pc:sldMkLst>
      </pc:sldChg>
      <pc:sldChg chg="modSp mod ord">
        <pc:chgData name="Markus Reichenbach Benutzer" userId="99b45b34-9f00-453c-8bcf-b7248ec2e01c" providerId="ADAL" clId="{5806EBE8-AF05-4445-A33B-AEB262F556B3}" dt="2022-08-10T13:42:12.620" v="452" actId="14100"/>
        <pc:sldMkLst>
          <pc:docMk/>
          <pc:sldMk cId="3350389580" sldId="271"/>
        </pc:sldMkLst>
        <pc:spChg chg="mod">
          <ac:chgData name="Markus Reichenbach Benutzer" userId="99b45b34-9f00-453c-8bcf-b7248ec2e01c" providerId="ADAL" clId="{5806EBE8-AF05-4445-A33B-AEB262F556B3}" dt="2022-08-10T13:42:07.651" v="451" actId="20577"/>
          <ac:spMkLst>
            <pc:docMk/>
            <pc:sldMk cId="3350389580" sldId="271"/>
            <ac:spMk id="2" creationId="{4D1ACD73-A1C9-4F6B-AFF1-8EA620895FCC}"/>
          </ac:spMkLst>
        </pc:spChg>
        <pc:spChg chg="mod">
          <ac:chgData name="Markus Reichenbach Benutzer" userId="99b45b34-9f00-453c-8bcf-b7248ec2e01c" providerId="ADAL" clId="{5806EBE8-AF05-4445-A33B-AEB262F556B3}" dt="2022-08-10T13:42:12.620" v="452" actId="14100"/>
          <ac:spMkLst>
            <pc:docMk/>
            <pc:sldMk cId="3350389580" sldId="271"/>
            <ac:spMk id="5" creationId="{94E6BB43-C6BA-4DFE-A096-2E11D56B0257}"/>
          </ac:spMkLst>
        </pc:spChg>
      </pc:sldChg>
      <pc:sldChg chg="addSp delSp modSp mod addAnim delAnim">
        <pc:chgData name="Markus Reichenbach Benutzer" userId="99b45b34-9f00-453c-8bcf-b7248ec2e01c" providerId="ADAL" clId="{5806EBE8-AF05-4445-A33B-AEB262F556B3}" dt="2022-08-10T13:35:08.560" v="422"/>
        <pc:sldMkLst>
          <pc:docMk/>
          <pc:sldMk cId="2243323909" sldId="276"/>
        </pc:sldMkLst>
        <pc:graphicFrameChg chg="mod">
          <ac:chgData name="Markus Reichenbach Benutzer" userId="99b45b34-9f00-453c-8bcf-b7248ec2e01c" providerId="ADAL" clId="{5806EBE8-AF05-4445-A33B-AEB262F556B3}" dt="2022-08-09T07:45:30.634" v="252" actId="313"/>
          <ac:graphicFrameMkLst>
            <pc:docMk/>
            <pc:sldMk cId="2243323909" sldId="276"/>
            <ac:graphicFrameMk id="10" creationId="{7CE0A837-AAA4-42F8-A9C5-744BE665C886}"/>
          </ac:graphicFrameMkLst>
        </pc:graphicFrameChg>
        <pc:graphicFrameChg chg="mod">
          <ac:chgData name="Markus Reichenbach Benutzer" userId="99b45b34-9f00-453c-8bcf-b7248ec2e01c" providerId="ADAL" clId="{5806EBE8-AF05-4445-A33B-AEB262F556B3}" dt="2022-08-10T13:35:08.560" v="422"/>
          <ac:graphicFrameMkLst>
            <pc:docMk/>
            <pc:sldMk cId="2243323909" sldId="276"/>
            <ac:graphicFrameMk id="11" creationId="{ED5E3910-8C55-480F-B8DA-C4C4E88DF5BA}"/>
          </ac:graphicFrameMkLst>
        </pc:graphicFrameChg>
        <pc:graphicFrameChg chg="add del mod">
          <ac:chgData name="Markus Reichenbach Benutzer" userId="99b45b34-9f00-453c-8bcf-b7248ec2e01c" providerId="ADAL" clId="{5806EBE8-AF05-4445-A33B-AEB262F556B3}" dt="2022-08-09T07:43:54.341" v="220" actId="113"/>
          <ac:graphicFrameMkLst>
            <pc:docMk/>
            <pc:sldMk cId="2243323909" sldId="276"/>
            <ac:graphicFrameMk id="12" creationId="{5D51C43D-5D25-4959-AE44-266ADF71B4FD}"/>
          </ac:graphicFrameMkLst>
        </pc:graphicFrameChg>
        <pc:graphicFrameChg chg="mod">
          <ac:chgData name="Markus Reichenbach Benutzer" userId="99b45b34-9f00-453c-8bcf-b7248ec2e01c" providerId="ADAL" clId="{5806EBE8-AF05-4445-A33B-AEB262F556B3}" dt="2022-08-09T07:46:36.680" v="265" actId="20577"/>
          <ac:graphicFrameMkLst>
            <pc:docMk/>
            <pc:sldMk cId="2243323909" sldId="276"/>
            <ac:graphicFrameMk id="13" creationId="{AD4442B7-3590-4B78-B298-68DD48A8346E}"/>
          </ac:graphicFrameMkLst>
        </pc:graphicFrameChg>
        <pc:picChg chg="mod">
          <ac:chgData name="Markus Reichenbach Benutzer" userId="99b45b34-9f00-453c-8bcf-b7248ec2e01c" providerId="ADAL" clId="{5806EBE8-AF05-4445-A33B-AEB262F556B3}" dt="2022-08-09T07:46:26.299" v="254" actId="1076"/>
          <ac:picMkLst>
            <pc:docMk/>
            <pc:sldMk cId="2243323909" sldId="276"/>
            <ac:picMk id="1026" creationId="{8EAB338F-7642-4127-9F9C-21A57F4A6288}"/>
          </ac:picMkLst>
        </pc:picChg>
        <pc:picChg chg="mod">
          <ac:chgData name="Markus Reichenbach Benutzer" userId="99b45b34-9f00-453c-8bcf-b7248ec2e01c" providerId="ADAL" clId="{5806EBE8-AF05-4445-A33B-AEB262F556B3}" dt="2022-08-09T07:45:04.120" v="232" actId="1076"/>
          <ac:picMkLst>
            <pc:docMk/>
            <pc:sldMk cId="2243323909" sldId="276"/>
            <ac:picMk id="1028" creationId="{CCBC672D-3FF1-4A71-94AE-8E4AF468E890}"/>
          </ac:picMkLst>
        </pc:picChg>
        <pc:picChg chg="mod">
          <ac:chgData name="Markus Reichenbach Benutzer" userId="99b45b34-9f00-453c-8bcf-b7248ec2e01c" providerId="ADAL" clId="{5806EBE8-AF05-4445-A33B-AEB262F556B3}" dt="2022-08-09T07:43:16.267" v="202" actId="1076"/>
          <ac:picMkLst>
            <pc:docMk/>
            <pc:sldMk cId="2243323909" sldId="276"/>
            <ac:picMk id="1030" creationId="{705031BD-D912-46D0-8CF5-5977B4552D26}"/>
          </ac:picMkLst>
        </pc:picChg>
        <pc:picChg chg="mod">
          <ac:chgData name="Markus Reichenbach Benutzer" userId="99b45b34-9f00-453c-8bcf-b7248ec2e01c" providerId="ADAL" clId="{5806EBE8-AF05-4445-A33B-AEB262F556B3}" dt="2022-08-09T07:46:29.269" v="255" actId="1076"/>
          <ac:picMkLst>
            <pc:docMk/>
            <pc:sldMk cId="2243323909" sldId="276"/>
            <ac:picMk id="1032" creationId="{14C3FFF4-6973-4BF1-A60C-243AEB663762}"/>
          </ac:picMkLst>
        </pc:picChg>
      </pc:sldChg>
      <pc:sldChg chg="addSp delSp modSp new del mod modAnim">
        <pc:chgData name="Markus Reichenbach Benutzer" userId="99b45b34-9f00-453c-8bcf-b7248ec2e01c" providerId="ADAL" clId="{5806EBE8-AF05-4445-A33B-AEB262F556B3}" dt="2022-07-05T09:18:51.358" v="77" actId="47"/>
        <pc:sldMkLst>
          <pc:docMk/>
          <pc:sldMk cId="729002359" sldId="279"/>
        </pc:sldMkLst>
        <pc:spChg chg="del">
          <ac:chgData name="Markus Reichenbach Benutzer" userId="99b45b34-9f00-453c-8bcf-b7248ec2e01c" providerId="ADAL" clId="{5806EBE8-AF05-4445-A33B-AEB262F556B3}" dt="2022-07-05T09:10:59.643" v="16" actId="478"/>
          <ac:spMkLst>
            <pc:docMk/>
            <pc:sldMk cId="729002359" sldId="279"/>
            <ac:spMk id="2" creationId="{A2A21643-020D-B122-2CB2-AF78067592A1}"/>
          </ac:spMkLst>
        </pc:spChg>
        <pc:spChg chg="del">
          <ac:chgData name="Markus Reichenbach Benutzer" userId="99b45b34-9f00-453c-8bcf-b7248ec2e01c" providerId="ADAL" clId="{5806EBE8-AF05-4445-A33B-AEB262F556B3}" dt="2022-07-05T09:11:03.234" v="17" actId="478"/>
          <ac:spMkLst>
            <pc:docMk/>
            <pc:sldMk cId="729002359" sldId="279"/>
            <ac:spMk id="3" creationId="{008CBBFB-2433-102E-3983-CB4D07F57ABA}"/>
          </ac:spMkLst>
        </pc:spChg>
        <pc:spChg chg="add mod">
          <ac:chgData name="Markus Reichenbach Benutzer" userId="99b45b34-9f00-453c-8bcf-b7248ec2e01c" providerId="ADAL" clId="{5806EBE8-AF05-4445-A33B-AEB262F556B3}" dt="2022-07-05T09:10:39.161" v="11"/>
          <ac:spMkLst>
            <pc:docMk/>
            <pc:sldMk cId="729002359" sldId="279"/>
            <ac:spMk id="11" creationId="{A01A8309-22CD-0D3E-0EF3-F6022FF6F469}"/>
          </ac:spMkLst>
        </pc:spChg>
        <pc:spChg chg="add mod">
          <ac:chgData name="Markus Reichenbach Benutzer" userId="99b45b34-9f00-453c-8bcf-b7248ec2e01c" providerId="ADAL" clId="{5806EBE8-AF05-4445-A33B-AEB262F556B3}" dt="2022-07-05T09:10:39.161" v="11"/>
          <ac:spMkLst>
            <pc:docMk/>
            <pc:sldMk cId="729002359" sldId="279"/>
            <ac:spMk id="12" creationId="{B929C9AB-2B21-AC4F-4780-B2A7DE9C648B}"/>
          </ac:spMkLst>
        </pc:spChg>
        <pc:spChg chg="add mod">
          <ac:chgData name="Markus Reichenbach Benutzer" userId="99b45b34-9f00-453c-8bcf-b7248ec2e01c" providerId="ADAL" clId="{5806EBE8-AF05-4445-A33B-AEB262F556B3}" dt="2022-07-05T09:11:12.163" v="18"/>
          <ac:spMkLst>
            <pc:docMk/>
            <pc:sldMk cId="729002359" sldId="279"/>
            <ac:spMk id="13" creationId="{7655F7C6-03AB-E5A0-9402-DF3489B27B1A}"/>
          </ac:spMkLst>
        </pc:spChg>
        <pc:spChg chg="add mod">
          <ac:chgData name="Markus Reichenbach Benutzer" userId="99b45b34-9f00-453c-8bcf-b7248ec2e01c" providerId="ADAL" clId="{5806EBE8-AF05-4445-A33B-AEB262F556B3}" dt="2022-07-05T09:11:54.640" v="24"/>
          <ac:spMkLst>
            <pc:docMk/>
            <pc:sldMk cId="729002359" sldId="279"/>
            <ac:spMk id="15" creationId="{62A26A4A-FE2D-14ED-7597-8396FDC29E04}"/>
          </ac:spMkLst>
        </pc:spChg>
        <pc:spChg chg="add mod">
          <ac:chgData name="Markus Reichenbach Benutzer" userId="99b45b34-9f00-453c-8bcf-b7248ec2e01c" providerId="ADAL" clId="{5806EBE8-AF05-4445-A33B-AEB262F556B3}" dt="2022-07-05T09:11:54.640" v="24"/>
          <ac:spMkLst>
            <pc:docMk/>
            <pc:sldMk cId="729002359" sldId="279"/>
            <ac:spMk id="16" creationId="{09CC467D-2B27-6BF2-DB50-11B6C1E479A4}"/>
          </ac:spMkLst>
        </pc:spChg>
        <pc:spChg chg="add del mod">
          <ac:chgData name="Markus Reichenbach Benutzer" userId="99b45b34-9f00-453c-8bcf-b7248ec2e01c" providerId="ADAL" clId="{5806EBE8-AF05-4445-A33B-AEB262F556B3}" dt="2022-07-05T09:13:36.386" v="50" actId="478"/>
          <ac:spMkLst>
            <pc:docMk/>
            <pc:sldMk cId="729002359" sldId="279"/>
            <ac:spMk id="17" creationId="{0B9482D2-9453-0A77-83FB-C2FBC7DE78B5}"/>
          </ac:spMkLst>
        </pc:spChg>
        <pc:spChg chg="add mod">
          <ac:chgData name="Markus Reichenbach Benutzer" userId="99b45b34-9f00-453c-8bcf-b7248ec2e01c" providerId="ADAL" clId="{5806EBE8-AF05-4445-A33B-AEB262F556B3}" dt="2022-07-05T09:13:43.112" v="51"/>
          <ac:spMkLst>
            <pc:docMk/>
            <pc:sldMk cId="729002359" sldId="279"/>
            <ac:spMk id="19" creationId="{C35AAD24-975B-78AD-A430-FAC7D0ED5916}"/>
          </ac:spMkLst>
        </pc:spChg>
        <pc:spChg chg="add mod">
          <ac:chgData name="Markus Reichenbach Benutzer" userId="99b45b34-9f00-453c-8bcf-b7248ec2e01c" providerId="ADAL" clId="{5806EBE8-AF05-4445-A33B-AEB262F556B3}" dt="2022-07-05T09:13:43.112" v="51"/>
          <ac:spMkLst>
            <pc:docMk/>
            <pc:sldMk cId="729002359" sldId="279"/>
            <ac:spMk id="20" creationId="{B0D9FB2A-6F73-61AA-F564-DB94EADA6206}"/>
          </ac:spMkLst>
        </pc:spChg>
        <pc:spChg chg="add del">
          <ac:chgData name="Markus Reichenbach Benutzer" userId="99b45b34-9f00-453c-8bcf-b7248ec2e01c" providerId="ADAL" clId="{5806EBE8-AF05-4445-A33B-AEB262F556B3}" dt="2022-07-05T09:18:46.587" v="76" actId="11529"/>
          <ac:spMkLst>
            <pc:docMk/>
            <pc:sldMk cId="729002359" sldId="279"/>
            <ac:spMk id="22" creationId="{3F6E7CE8-24F6-3F73-A85E-4AFC73A7296D}"/>
          </ac:spMkLst>
        </pc:spChg>
        <pc:grpChg chg="add del mod">
          <ac:chgData name="Markus Reichenbach Benutzer" userId="99b45b34-9f00-453c-8bcf-b7248ec2e01c" providerId="ADAL" clId="{5806EBE8-AF05-4445-A33B-AEB262F556B3}" dt="2022-07-05T09:10:49.666" v="14" actId="478"/>
          <ac:grpSpMkLst>
            <pc:docMk/>
            <pc:sldMk cId="729002359" sldId="279"/>
            <ac:grpSpMk id="10" creationId="{669F2D0A-D851-7303-CD02-69C20983ABD1}"/>
          </ac:grpSpMkLst>
        </pc:grpChg>
        <pc:grpChg chg="add del mod">
          <ac:chgData name="Markus Reichenbach Benutzer" userId="99b45b34-9f00-453c-8bcf-b7248ec2e01c" providerId="ADAL" clId="{5806EBE8-AF05-4445-A33B-AEB262F556B3}" dt="2022-07-05T09:12:11.557" v="26" actId="478"/>
          <ac:grpSpMkLst>
            <pc:docMk/>
            <pc:sldMk cId="729002359" sldId="279"/>
            <ac:grpSpMk id="14" creationId="{64829B42-03B3-128E-388C-039FF92264CA}"/>
          </ac:grpSpMkLst>
        </pc:grpChg>
        <pc:grpChg chg="add del mod">
          <ac:chgData name="Markus Reichenbach Benutzer" userId="99b45b34-9f00-453c-8bcf-b7248ec2e01c" providerId="ADAL" clId="{5806EBE8-AF05-4445-A33B-AEB262F556B3}" dt="2022-07-05T09:13:47.567" v="52" actId="478"/>
          <ac:grpSpMkLst>
            <pc:docMk/>
            <pc:sldMk cId="729002359" sldId="279"/>
            <ac:grpSpMk id="18" creationId="{49DF98A0-FB75-2E7F-9C6A-1DDCD0DDD4BA}"/>
          </ac:grpSpMkLst>
        </pc:grpChg>
        <pc:graphicFrameChg chg="add del mod">
          <ac:chgData name="Markus Reichenbach Benutzer" userId="99b45b34-9f00-453c-8bcf-b7248ec2e01c" providerId="ADAL" clId="{5806EBE8-AF05-4445-A33B-AEB262F556B3}" dt="2022-07-05T09:10:13.769" v="8"/>
          <ac:graphicFrameMkLst>
            <pc:docMk/>
            <pc:sldMk cId="729002359" sldId="279"/>
            <ac:graphicFrameMk id="6" creationId="{4853C5C2-711C-445E-6A41-03F35005132C}"/>
          </ac:graphicFrameMkLst>
        </pc:graphicFrameChg>
        <pc:graphicFrameChg chg="add del mod">
          <ac:chgData name="Markus Reichenbach Benutzer" userId="99b45b34-9f00-453c-8bcf-b7248ec2e01c" providerId="ADAL" clId="{5806EBE8-AF05-4445-A33B-AEB262F556B3}" dt="2022-07-05T09:10:13.769" v="8"/>
          <ac:graphicFrameMkLst>
            <pc:docMk/>
            <pc:sldMk cId="729002359" sldId="279"/>
            <ac:graphicFrameMk id="7" creationId="{8A19DE57-3CFE-E90B-0883-A59DADD22999}"/>
          </ac:graphicFrameMkLst>
        </pc:graphicFrameChg>
        <pc:graphicFrameChg chg="add del mod modGraphic">
          <ac:chgData name="Markus Reichenbach Benutzer" userId="99b45b34-9f00-453c-8bcf-b7248ec2e01c" providerId="ADAL" clId="{5806EBE8-AF05-4445-A33B-AEB262F556B3}" dt="2022-07-05T09:16:14.968" v="70" actId="931"/>
          <ac:graphicFrameMkLst>
            <pc:docMk/>
            <pc:sldMk cId="729002359" sldId="279"/>
            <ac:graphicFrameMk id="21" creationId="{EE49C910-EE36-5CC5-0A8D-E85BC6282AAE}"/>
          </ac:graphicFrameMkLst>
        </pc:graphicFrameChg>
        <pc:picChg chg="add del mod">
          <ac:chgData name="Markus Reichenbach Benutzer" userId="99b45b34-9f00-453c-8bcf-b7248ec2e01c" providerId="ADAL" clId="{5806EBE8-AF05-4445-A33B-AEB262F556B3}" dt="2022-07-05T09:10:13.769" v="8"/>
          <ac:picMkLst>
            <pc:docMk/>
            <pc:sldMk cId="729002359" sldId="279"/>
            <ac:picMk id="4" creationId="{167D489F-D73B-37E8-CD3A-CDC3B478F4F2}"/>
          </ac:picMkLst>
        </pc:picChg>
        <pc:picChg chg="add del mod">
          <ac:chgData name="Markus Reichenbach Benutzer" userId="99b45b34-9f00-453c-8bcf-b7248ec2e01c" providerId="ADAL" clId="{5806EBE8-AF05-4445-A33B-AEB262F556B3}" dt="2022-07-05T09:10:13.769" v="8"/>
          <ac:picMkLst>
            <pc:docMk/>
            <pc:sldMk cId="729002359" sldId="279"/>
            <ac:picMk id="5" creationId="{44794FF5-655F-EDDA-E7BA-8AB28DEEC102}"/>
          </ac:picMkLst>
        </pc:picChg>
        <pc:picChg chg="add mod">
          <ac:chgData name="Markus Reichenbach Benutzer" userId="99b45b34-9f00-453c-8bcf-b7248ec2e01c" providerId="ADAL" clId="{5806EBE8-AF05-4445-A33B-AEB262F556B3}" dt="2022-07-05T09:11:32.157" v="22" actId="1076"/>
          <ac:picMkLst>
            <pc:docMk/>
            <pc:sldMk cId="729002359" sldId="279"/>
            <ac:picMk id="8" creationId="{52D693C2-1B96-07CB-B7F6-222A63588AF0}"/>
          </ac:picMkLst>
        </pc:picChg>
        <pc:picChg chg="add mod">
          <ac:chgData name="Markus Reichenbach Benutzer" userId="99b45b34-9f00-453c-8bcf-b7248ec2e01c" providerId="ADAL" clId="{5806EBE8-AF05-4445-A33B-AEB262F556B3}" dt="2022-07-05T09:10:28.169" v="10"/>
          <ac:picMkLst>
            <pc:docMk/>
            <pc:sldMk cId="729002359" sldId="279"/>
            <ac:picMk id="9" creationId="{3FA012DC-CEAB-1DE4-2042-1EB71CB2EB62}"/>
          </ac:picMkLst>
        </pc:picChg>
      </pc:sldChg>
      <pc:sldChg chg="addSp delSp modSp add mod modClrScheme delAnim chgLayout">
        <pc:chgData name="Markus Reichenbach Benutzer" userId="99b45b34-9f00-453c-8bcf-b7248ec2e01c" providerId="ADAL" clId="{5806EBE8-AF05-4445-A33B-AEB262F556B3}" dt="2022-07-05T09:45:22.072" v="200" actId="1076"/>
        <pc:sldMkLst>
          <pc:docMk/>
          <pc:sldMk cId="2940983880" sldId="279"/>
        </pc:sldMkLst>
        <pc:spChg chg="mod">
          <ac:chgData name="Markus Reichenbach Benutzer" userId="99b45b34-9f00-453c-8bcf-b7248ec2e01c" providerId="ADAL" clId="{5806EBE8-AF05-4445-A33B-AEB262F556B3}" dt="2022-07-05T09:45:22.072" v="200" actId="1076"/>
          <ac:spMkLst>
            <pc:docMk/>
            <pc:sldMk cId="2940983880" sldId="279"/>
            <ac:spMk id="2" creationId="{4D1ACD73-A1C9-4F6B-AFF1-8EA620895FCC}"/>
          </ac:spMkLst>
        </pc:spChg>
        <pc:spChg chg="del">
          <ac:chgData name="Markus Reichenbach Benutzer" userId="99b45b34-9f00-453c-8bcf-b7248ec2e01c" providerId="ADAL" clId="{5806EBE8-AF05-4445-A33B-AEB262F556B3}" dt="2022-07-05T09:36:38.622" v="159" actId="478"/>
          <ac:spMkLst>
            <pc:docMk/>
            <pc:sldMk cId="2940983880" sldId="279"/>
            <ac:spMk id="5" creationId="{94E6BB43-C6BA-4DFE-A096-2E11D56B0257}"/>
          </ac:spMkLst>
        </pc:spChg>
        <pc:spChg chg="add del mod">
          <ac:chgData name="Markus Reichenbach Benutzer" userId="99b45b34-9f00-453c-8bcf-b7248ec2e01c" providerId="ADAL" clId="{5806EBE8-AF05-4445-A33B-AEB262F556B3}" dt="2022-07-05T09:41:32.042" v="172" actId="478"/>
          <ac:spMkLst>
            <pc:docMk/>
            <pc:sldMk cId="2940983880" sldId="279"/>
            <ac:spMk id="6" creationId="{A6B7FA87-A57B-CD6F-EE02-98EA5CD75A95}"/>
          </ac:spMkLst>
        </pc:spChg>
        <pc:spChg chg="add del mod">
          <ac:chgData name="Markus Reichenbach Benutzer" userId="99b45b34-9f00-453c-8bcf-b7248ec2e01c" providerId="ADAL" clId="{5806EBE8-AF05-4445-A33B-AEB262F556B3}" dt="2022-07-05T09:37:45.828" v="163" actId="478"/>
          <ac:spMkLst>
            <pc:docMk/>
            <pc:sldMk cId="2940983880" sldId="279"/>
            <ac:spMk id="7" creationId="{F1A681B5-6F45-C6CA-93D7-EDFE01AD6049}"/>
          </ac:spMkLst>
        </pc:spChg>
        <pc:spChg chg="add del mod">
          <ac:chgData name="Markus Reichenbach Benutzer" userId="99b45b34-9f00-453c-8bcf-b7248ec2e01c" providerId="ADAL" clId="{5806EBE8-AF05-4445-A33B-AEB262F556B3}" dt="2022-07-05T09:43:39.760" v="180" actId="26606"/>
          <ac:spMkLst>
            <pc:docMk/>
            <pc:sldMk cId="2940983880" sldId="279"/>
            <ac:spMk id="1033" creationId="{D663D08A-8ACC-DED0-3CB9-204098026D71}"/>
          </ac:spMkLst>
        </pc:spChg>
        <pc:spChg chg="add del">
          <ac:chgData name="Markus Reichenbach Benutzer" userId="99b45b34-9f00-453c-8bcf-b7248ec2e01c" providerId="ADAL" clId="{5806EBE8-AF05-4445-A33B-AEB262F556B3}" dt="2022-07-05T09:45:19.049" v="199" actId="478"/>
          <ac:spMkLst>
            <pc:docMk/>
            <pc:sldMk cId="2940983880" sldId="279"/>
            <ac:spMk id="1034" creationId="{1CED520F-1EF6-F4C9-4F3B-8B0A828E0CB7}"/>
          </ac:spMkLst>
        </pc:spChg>
        <pc:spChg chg="add del mod">
          <ac:chgData name="Markus Reichenbach Benutzer" userId="99b45b34-9f00-453c-8bcf-b7248ec2e01c" providerId="ADAL" clId="{5806EBE8-AF05-4445-A33B-AEB262F556B3}" dt="2022-07-05T09:43:39.760" v="180" actId="26606"/>
          <ac:spMkLst>
            <pc:docMk/>
            <pc:sldMk cId="2940983880" sldId="279"/>
            <ac:spMk id="1035" creationId="{9BE999A6-5AC1-3E07-6F22-6E57589FBE2A}"/>
          </ac:spMkLst>
        </pc:spChg>
        <pc:spChg chg="add del mod">
          <ac:chgData name="Markus Reichenbach Benutzer" userId="99b45b34-9f00-453c-8bcf-b7248ec2e01c" providerId="ADAL" clId="{5806EBE8-AF05-4445-A33B-AEB262F556B3}" dt="2022-07-05T09:44:45.073" v="193" actId="478"/>
          <ac:spMkLst>
            <pc:docMk/>
            <pc:sldMk cId="2940983880" sldId="279"/>
            <ac:spMk id="1037" creationId="{C44D4AFF-2A64-F64B-DFC0-20AB200281D2}"/>
          </ac:spMkLst>
        </pc:spChg>
        <pc:picChg chg="add del mod modCrop">
          <ac:chgData name="Markus Reichenbach Benutzer" userId="99b45b34-9f00-453c-8bcf-b7248ec2e01c" providerId="ADAL" clId="{5806EBE8-AF05-4445-A33B-AEB262F556B3}" dt="2022-07-05T09:41:53.361" v="175" actId="478"/>
          <ac:picMkLst>
            <pc:docMk/>
            <pc:sldMk cId="2940983880" sldId="279"/>
            <ac:picMk id="4" creationId="{B2E402A6-273E-CD75-483B-FE441B947FCA}"/>
          </ac:picMkLst>
        </pc:picChg>
        <pc:picChg chg="add del mod">
          <ac:chgData name="Markus Reichenbach Benutzer" userId="99b45b34-9f00-453c-8bcf-b7248ec2e01c" providerId="ADAL" clId="{5806EBE8-AF05-4445-A33B-AEB262F556B3}" dt="2022-07-05T09:43:35.788" v="179" actId="478"/>
          <ac:picMkLst>
            <pc:docMk/>
            <pc:sldMk cId="2940983880" sldId="279"/>
            <ac:picMk id="1026" creationId="{F571B6C5-27F8-9C0C-28DF-C8A90AAE7555}"/>
          </ac:picMkLst>
        </pc:picChg>
        <pc:picChg chg="add del mod">
          <ac:chgData name="Markus Reichenbach Benutzer" userId="99b45b34-9f00-453c-8bcf-b7248ec2e01c" providerId="ADAL" clId="{5806EBE8-AF05-4445-A33B-AEB262F556B3}" dt="2022-07-05T09:43:43.658" v="181" actId="478"/>
          <ac:picMkLst>
            <pc:docMk/>
            <pc:sldMk cId="2940983880" sldId="279"/>
            <ac:picMk id="1028" creationId="{1C6F1A3F-A37A-1943-DD75-770EA819C1CE}"/>
          </ac:picMkLst>
        </pc:picChg>
        <pc:picChg chg="add del mod">
          <ac:chgData name="Markus Reichenbach Benutzer" userId="99b45b34-9f00-453c-8bcf-b7248ec2e01c" providerId="ADAL" clId="{5806EBE8-AF05-4445-A33B-AEB262F556B3}" dt="2022-07-05T09:44:08.281" v="185" actId="478"/>
          <ac:picMkLst>
            <pc:docMk/>
            <pc:sldMk cId="2940983880" sldId="279"/>
            <ac:picMk id="1030" creationId="{A465EE3A-A91C-DB6A-96B4-3A0BEA2EED0D}"/>
          </ac:picMkLst>
        </pc:picChg>
        <pc:picChg chg="add mod">
          <ac:chgData name="Markus Reichenbach Benutzer" userId="99b45b34-9f00-453c-8bcf-b7248ec2e01c" providerId="ADAL" clId="{5806EBE8-AF05-4445-A33B-AEB262F556B3}" dt="2022-07-05T09:45:10.619" v="198" actId="1076"/>
          <ac:picMkLst>
            <pc:docMk/>
            <pc:sldMk cId="2940983880" sldId="279"/>
            <ac:picMk id="1032" creationId="{A2633E12-8BD8-7C88-434D-3E891A723EF4}"/>
          </ac:picMkLst>
        </pc:picChg>
      </pc:sldChg>
      <pc:sldChg chg="addSp delSp modSp add mod ord modAnim">
        <pc:chgData name="Markus Reichenbach Benutzer" userId="99b45b34-9f00-453c-8bcf-b7248ec2e01c" providerId="ADAL" clId="{5806EBE8-AF05-4445-A33B-AEB262F556B3}" dt="2022-08-09T08:02:16.941" v="417" actId="1036"/>
        <pc:sldMkLst>
          <pc:docMk/>
          <pc:sldMk cId="2858766360" sldId="280"/>
        </pc:sldMkLst>
        <pc:spChg chg="del">
          <ac:chgData name="Markus Reichenbach Benutzer" userId="99b45b34-9f00-453c-8bcf-b7248ec2e01c" providerId="ADAL" clId="{5806EBE8-AF05-4445-A33B-AEB262F556B3}" dt="2022-08-09T07:47:02.154" v="274" actId="478"/>
          <ac:spMkLst>
            <pc:docMk/>
            <pc:sldMk cId="2858766360" sldId="280"/>
            <ac:spMk id="2" creationId="{4D1ACD73-A1C9-4F6B-AFF1-8EA620895FCC}"/>
          </ac:spMkLst>
        </pc:spChg>
        <pc:spChg chg="add del mod">
          <ac:chgData name="Markus Reichenbach Benutzer" userId="99b45b34-9f00-453c-8bcf-b7248ec2e01c" providerId="ADAL" clId="{5806EBE8-AF05-4445-A33B-AEB262F556B3}" dt="2022-08-09T07:47:04.947" v="275" actId="478"/>
          <ac:spMkLst>
            <pc:docMk/>
            <pc:sldMk cId="2858766360" sldId="280"/>
            <ac:spMk id="4" creationId="{9E27D4FD-13A2-0FE2-19AA-9CE7FA9E527B}"/>
          </ac:spMkLst>
        </pc:spChg>
        <pc:spChg chg="add mod">
          <ac:chgData name="Markus Reichenbach Benutzer" userId="99b45b34-9f00-453c-8bcf-b7248ec2e01c" providerId="ADAL" clId="{5806EBE8-AF05-4445-A33B-AEB262F556B3}" dt="2022-08-09T08:01:28.901" v="403" actId="1076"/>
          <ac:spMkLst>
            <pc:docMk/>
            <pc:sldMk cId="2858766360" sldId="280"/>
            <ac:spMk id="6" creationId="{2EE58392-07B0-E98B-05F7-1157CEF2D7BA}"/>
          </ac:spMkLst>
        </pc:spChg>
        <pc:spChg chg="add mod">
          <ac:chgData name="Markus Reichenbach Benutzer" userId="99b45b34-9f00-453c-8bcf-b7248ec2e01c" providerId="ADAL" clId="{5806EBE8-AF05-4445-A33B-AEB262F556B3}" dt="2022-08-09T08:00:44.548" v="395" actId="1076"/>
          <ac:spMkLst>
            <pc:docMk/>
            <pc:sldMk cId="2858766360" sldId="280"/>
            <ac:spMk id="8" creationId="{D16AEBFD-670C-0D34-EAB8-9EE764C20D4C}"/>
          </ac:spMkLst>
        </pc:spChg>
        <pc:spChg chg="add mod">
          <ac:chgData name="Markus Reichenbach Benutzer" userId="99b45b34-9f00-453c-8bcf-b7248ec2e01c" providerId="ADAL" clId="{5806EBE8-AF05-4445-A33B-AEB262F556B3}" dt="2022-08-09T08:00:40.555" v="394" actId="14100"/>
          <ac:spMkLst>
            <pc:docMk/>
            <pc:sldMk cId="2858766360" sldId="280"/>
            <ac:spMk id="9" creationId="{B8DE8E01-87ED-EF0A-26CC-FA01C5D0591C}"/>
          </ac:spMkLst>
        </pc:spChg>
        <pc:grpChg chg="add mod">
          <ac:chgData name="Markus Reichenbach Benutzer" userId="99b45b34-9f00-453c-8bcf-b7248ec2e01c" providerId="ADAL" clId="{5806EBE8-AF05-4445-A33B-AEB262F556B3}" dt="2022-08-09T08:02:16.941" v="417" actId="1036"/>
          <ac:grpSpMkLst>
            <pc:docMk/>
            <pc:sldMk cId="2858766360" sldId="280"/>
            <ac:grpSpMk id="7" creationId="{C4526307-61D0-BD39-69F6-3CF63AB08DF3}"/>
          </ac:grpSpMkLst>
        </pc:gr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ata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7EE5F4-97C8-47A5-B97F-F63FF94253C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0C7C268-CFF4-4C6D-8EDB-6799301F4A01}">
      <dgm:prSet/>
      <dgm:spPr/>
      <dgm:t>
        <a:bodyPr/>
        <a:lstStyle/>
        <a:p>
          <a:r>
            <a:rPr lang="en-US"/>
            <a:t>A dispute also arose among them, as to which of them was to be regarded as the greatest. And he said to them, “The kings of the Gentiles exercise lordship over them, and those in authority over them are called benefactors. </a:t>
          </a:r>
        </a:p>
      </dgm:t>
    </dgm:pt>
    <dgm:pt modelId="{19CC0487-6072-4F58-BA59-B91DD85CC11B}" type="parTrans" cxnId="{06C69466-4EBC-489D-BE5A-B71AB4CF250E}">
      <dgm:prSet/>
      <dgm:spPr/>
      <dgm:t>
        <a:bodyPr/>
        <a:lstStyle/>
        <a:p>
          <a:endParaRPr lang="en-US"/>
        </a:p>
      </dgm:t>
    </dgm:pt>
    <dgm:pt modelId="{8158F1EA-3A19-427F-B4B1-3E55CD6E22ED}" type="sibTrans" cxnId="{06C69466-4EBC-489D-BE5A-B71AB4CF250E}">
      <dgm:prSet/>
      <dgm:spPr/>
      <dgm:t>
        <a:bodyPr/>
        <a:lstStyle/>
        <a:p>
          <a:endParaRPr lang="en-US"/>
        </a:p>
      </dgm:t>
    </dgm:pt>
    <dgm:pt modelId="{957B37C5-EE9E-45A1-888E-FB0D63301E8D}">
      <dgm:prSet/>
      <dgm:spPr/>
      <dgm:t>
        <a:bodyPr/>
        <a:lstStyle/>
        <a:p>
          <a:r>
            <a:rPr lang="en-US"/>
            <a:t>But not so with you. Rather, let the greatest among you become as the youngest, and the leader as one who serves. </a:t>
          </a:r>
        </a:p>
      </dgm:t>
    </dgm:pt>
    <dgm:pt modelId="{DB9E610D-32D7-4EFC-99BF-B0388868E725}" type="parTrans" cxnId="{4E161876-FC5E-4903-A62F-B44BF46DCCB0}">
      <dgm:prSet/>
      <dgm:spPr/>
      <dgm:t>
        <a:bodyPr/>
        <a:lstStyle/>
        <a:p>
          <a:endParaRPr lang="en-US"/>
        </a:p>
      </dgm:t>
    </dgm:pt>
    <dgm:pt modelId="{82A14C26-5CFD-4F84-9BD5-E05D3F63231A}" type="sibTrans" cxnId="{4E161876-FC5E-4903-A62F-B44BF46DCCB0}">
      <dgm:prSet/>
      <dgm:spPr/>
      <dgm:t>
        <a:bodyPr/>
        <a:lstStyle/>
        <a:p>
          <a:endParaRPr lang="en-US"/>
        </a:p>
      </dgm:t>
    </dgm:pt>
    <dgm:pt modelId="{529F7691-269A-4236-AFE7-5EFD9CC8181A}">
      <dgm:prSet/>
      <dgm:spPr/>
      <dgm:t>
        <a:bodyPr/>
        <a:lstStyle/>
        <a:p>
          <a:r>
            <a:rPr lang="en-US"/>
            <a:t>For who is the greater, one who rests at the table or one who serves? Is it not the one who rests at the table? But I am among you as the one who serves. </a:t>
          </a:r>
        </a:p>
      </dgm:t>
    </dgm:pt>
    <dgm:pt modelId="{543E37A1-853C-469D-B7B6-63352E11F216}" type="parTrans" cxnId="{BDC6C561-6033-4BBB-AD76-03E609FE2A46}">
      <dgm:prSet/>
      <dgm:spPr/>
      <dgm:t>
        <a:bodyPr/>
        <a:lstStyle/>
        <a:p>
          <a:endParaRPr lang="en-US"/>
        </a:p>
      </dgm:t>
    </dgm:pt>
    <dgm:pt modelId="{691E8BFC-BB17-4E9D-8E57-F0BB10D9972B}" type="sibTrans" cxnId="{BDC6C561-6033-4BBB-AD76-03E609FE2A46}">
      <dgm:prSet/>
      <dgm:spPr/>
      <dgm:t>
        <a:bodyPr/>
        <a:lstStyle/>
        <a:p>
          <a:endParaRPr lang="en-US"/>
        </a:p>
      </dgm:t>
    </dgm:pt>
    <dgm:pt modelId="{E590AAE3-461A-4049-A5BE-EA117F6176BF}" type="pres">
      <dgm:prSet presAssocID="{697EE5F4-97C8-47A5-B97F-F63FF94253CD}" presName="root" presStyleCnt="0">
        <dgm:presLayoutVars>
          <dgm:dir/>
          <dgm:resizeHandles val="exact"/>
        </dgm:presLayoutVars>
      </dgm:prSet>
      <dgm:spPr/>
    </dgm:pt>
    <dgm:pt modelId="{1FB8BD27-B25F-49C4-8B41-603E04C64501}" type="pres">
      <dgm:prSet presAssocID="{00C7C268-CFF4-4C6D-8EDB-6799301F4A01}" presName="compNode" presStyleCnt="0"/>
      <dgm:spPr/>
    </dgm:pt>
    <dgm:pt modelId="{D1CC72C3-59EF-493B-AC8E-47B2CEB58CAF}" type="pres">
      <dgm:prSet presAssocID="{00C7C268-CFF4-4C6D-8EDB-6799301F4A01}" presName="bgRect" presStyleLbl="bgShp" presStyleIdx="0" presStyleCnt="3"/>
      <dgm:spPr/>
    </dgm:pt>
    <dgm:pt modelId="{939ED9DC-7DCD-43C2-90B4-A147C18AD231}" type="pres">
      <dgm:prSet presAssocID="{00C7C268-CFF4-4C6D-8EDB-6799301F4A0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uktionshammer"/>
        </a:ext>
      </dgm:extLst>
    </dgm:pt>
    <dgm:pt modelId="{5775DF86-64B9-4B35-9376-8ABE4BA5A8A9}" type="pres">
      <dgm:prSet presAssocID="{00C7C268-CFF4-4C6D-8EDB-6799301F4A01}" presName="spaceRect" presStyleCnt="0"/>
      <dgm:spPr/>
    </dgm:pt>
    <dgm:pt modelId="{CDF9DECF-01A0-4D96-8C98-8B2C51BEE92A}" type="pres">
      <dgm:prSet presAssocID="{00C7C268-CFF4-4C6D-8EDB-6799301F4A01}" presName="parTx" presStyleLbl="revTx" presStyleIdx="0" presStyleCnt="3">
        <dgm:presLayoutVars>
          <dgm:chMax val="0"/>
          <dgm:chPref val="0"/>
        </dgm:presLayoutVars>
      </dgm:prSet>
      <dgm:spPr/>
    </dgm:pt>
    <dgm:pt modelId="{6E8D38F2-1BDE-4561-987C-D2591D39C23F}" type="pres">
      <dgm:prSet presAssocID="{8158F1EA-3A19-427F-B4B1-3E55CD6E22ED}" presName="sibTrans" presStyleCnt="0"/>
      <dgm:spPr/>
    </dgm:pt>
    <dgm:pt modelId="{D2404234-8CA0-4DEF-B3BE-033A8501601B}" type="pres">
      <dgm:prSet presAssocID="{957B37C5-EE9E-45A1-888E-FB0D63301E8D}" presName="compNode" presStyleCnt="0"/>
      <dgm:spPr/>
    </dgm:pt>
    <dgm:pt modelId="{D4D1133A-D8FA-4B34-9E04-2FC33EC610EB}" type="pres">
      <dgm:prSet presAssocID="{957B37C5-EE9E-45A1-888E-FB0D63301E8D}" presName="bgRect" presStyleLbl="bgShp" presStyleIdx="1" presStyleCnt="3"/>
      <dgm:spPr/>
    </dgm:pt>
    <dgm:pt modelId="{3400BF09-41C2-4247-B278-7F35C7B173DF}" type="pres">
      <dgm:prSet presAssocID="{957B37C5-EE9E-45A1-888E-FB0D63301E8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ycle with People"/>
        </a:ext>
      </dgm:extLst>
    </dgm:pt>
    <dgm:pt modelId="{4B973871-E58B-4AF9-A85B-9DD53EFBD2EF}" type="pres">
      <dgm:prSet presAssocID="{957B37C5-EE9E-45A1-888E-FB0D63301E8D}" presName="spaceRect" presStyleCnt="0"/>
      <dgm:spPr/>
    </dgm:pt>
    <dgm:pt modelId="{865683C7-BBA6-4EBC-B116-C36870B4F9FC}" type="pres">
      <dgm:prSet presAssocID="{957B37C5-EE9E-45A1-888E-FB0D63301E8D}" presName="parTx" presStyleLbl="revTx" presStyleIdx="1" presStyleCnt="3">
        <dgm:presLayoutVars>
          <dgm:chMax val="0"/>
          <dgm:chPref val="0"/>
        </dgm:presLayoutVars>
      </dgm:prSet>
      <dgm:spPr/>
    </dgm:pt>
    <dgm:pt modelId="{05D4F034-70B1-4A45-98E7-909C62823A71}" type="pres">
      <dgm:prSet presAssocID="{82A14C26-5CFD-4F84-9BD5-E05D3F63231A}" presName="sibTrans" presStyleCnt="0"/>
      <dgm:spPr/>
    </dgm:pt>
    <dgm:pt modelId="{D36ACFB8-029B-427A-A55E-526165B037A8}" type="pres">
      <dgm:prSet presAssocID="{529F7691-269A-4236-AFE7-5EFD9CC8181A}" presName="compNode" presStyleCnt="0"/>
      <dgm:spPr/>
    </dgm:pt>
    <dgm:pt modelId="{4890142C-0F52-4115-B416-F2B9356E5B47}" type="pres">
      <dgm:prSet presAssocID="{529F7691-269A-4236-AFE7-5EFD9CC8181A}" presName="bgRect" presStyleLbl="bgShp" presStyleIdx="2" presStyleCnt="3"/>
      <dgm:spPr/>
    </dgm:pt>
    <dgm:pt modelId="{5F33140E-9CE2-498C-9B12-0E27AA803D03}" type="pres">
      <dgm:prSet presAssocID="{529F7691-269A-4236-AFE7-5EFD9CC8181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ble and chairs"/>
        </a:ext>
      </dgm:extLst>
    </dgm:pt>
    <dgm:pt modelId="{61F38930-E040-4283-BDBA-5E464E78F2CC}" type="pres">
      <dgm:prSet presAssocID="{529F7691-269A-4236-AFE7-5EFD9CC8181A}" presName="spaceRect" presStyleCnt="0"/>
      <dgm:spPr/>
    </dgm:pt>
    <dgm:pt modelId="{BAE84314-FDD9-4C86-89DF-57A47C1A3985}" type="pres">
      <dgm:prSet presAssocID="{529F7691-269A-4236-AFE7-5EFD9CC8181A}" presName="parTx" presStyleLbl="revTx" presStyleIdx="2" presStyleCnt="3">
        <dgm:presLayoutVars>
          <dgm:chMax val="0"/>
          <dgm:chPref val="0"/>
        </dgm:presLayoutVars>
      </dgm:prSet>
      <dgm:spPr/>
    </dgm:pt>
  </dgm:ptLst>
  <dgm:cxnLst>
    <dgm:cxn modelId="{FDDF6B2C-266B-4CEC-A99C-5A7248AC7645}" type="presOf" srcId="{529F7691-269A-4236-AFE7-5EFD9CC8181A}" destId="{BAE84314-FDD9-4C86-89DF-57A47C1A3985}" srcOrd="0" destOrd="0" presId="urn:microsoft.com/office/officeart/2018/2/layout/IconVerticalSolidList"/>
    <dgm:cxn modelId="{BC8AFA5E-CC26-45E4-985F-7AA72426EC82}" type="presOf" srcId="{957B37C5-EE9E-45A1-888E-FB0D63301E8D}" destId="{865683C7-BBA6-4EBC-B116-C36870B4F9FC}" srcOrd="0" destOrd="0" presId="urn:microsoft.com/office/officeart/2018/2/layout/IconVerticalSolidList"/>
    <dgm:cxn modelId="{BDC6C561-6033-4BBB-AD76-03E609FE2A46}" srcId="{697EE5F4-97C8-47A5-B97F-F63FF94253CD}" destId="{529F7691-269A-4236-AFE7-5EFD9CC8181A}" srcOrd="2" destOrd="0" parTransId="{543E37A1-853C-469D-B7B6-63352E11F216}" sibTransId="{691E8BFC-BB17-4E9D-8E57-F0BB10D9972B}"/>
    <dgm:cxn modelId="{06C69466-4EBC-489D-BE5A-B71AB4CF250E}" srcId="{697EE5F4-97C8-47A5-B97F-F63FF94253CD}" destId="{00C7C268-CFF4-4C6D-8EDB-6799301F4A01}" srcOrd="0" destOrd="0" parTransId="{19CC0487-6072-4F58-BA59-B91DD85CC11B}" sibTransId="{8158F1EA-3A19-427F-B4B1-3E55CD6E22ED}"/>
    <dgm:cxn modelId="{4E161876-FC5E-4903-A62F-B44BF46DCCB0}" srcId="{697EE5F4-97C8-47A5-B97F-F63FF94253CD}" destId="{957B37C5-EE9E-45A1-888E-FB0D63301E8D}" srcOrd="1" destOrd="0" parTransId="{DB9E610D-32D7-4EFC-99BF-B0388868E725}" sibTransId="{82A14C26-5CFD-4F84-9BD5-E05D3F63231A}"/>
    <dgm:cxn modelId="{A0337058-0116-4881-A7FE-73EC56212A22}" type="presOf" srcId="{697EE5F4-97C8-47A5-B97F-F63FF94253CD}" destId="{E590AAE3-461A-4049-A5BE-EA117F6176BF}" srcOrd="0" destOrd="0" presId="urn:microsoft.com/office/officeart/2018/2/layout/IconVerticalSolidList"/>
    <dgm:cxn modelId="{253A8CBD-D94F-43F9-ADA5-4A37FFAFB2FC}" type="presOf" srcId="{00C7C268-CFF4-4C6D-8EDB-6799301F4A01}" destId="{CDF9DECF-01A0-4D96-8C98-8B2C51BEE92A}" srcOrd="0" destOrd="0" presId="urn:microsoft.com/office/officeart/2018/2/layout/IconVerticalSolidList"/>
    <dgm:cxn modelId="{043D1439-C3C9-4238-9132-1D4CA255777A}" type="presParOf" srcId="{E590AAE3-461A-4049-A5BE-EA117F6176BF}" destId="{1FB8BD27-B25F-49C4-8B41-603E04C64501}" srcOrd="0" destOrd="0" presId="urn:microsoft.com/office/officeart/2018/2/layout/IconVerticalSolidList"/>
    <dgm:cxn modelId="{475430EC-6454-4407-822C-CA5B9DFF4B2D}" type="presParOf" srcId="{1FB8BD27-B25F-49C4-8B41-603E04C64501}" destId="{D1CC72C3-59EF-493B-AC8E-47B2CEB58CAF}" srcOrd="0" destOrd="0" presId="urn:microsoft.com/office/officeart/2018/2/layout/IconVerticalSolidList"/>
    <dgm:cxn modelId="{12E01126-1676-4C25-8019-2735C12EF2E4}" type="presParOf" srcId="{1FB8BD27-B25F-49C4-8B41-603E04C64501}" destId="{939ED9DC-7DCD-43C2-90B4-A147C18AD231}" srcOrd="1" destOrd="0" presId="urn:microsoft.com/office/officeart/2018/2/layout/IconVerticalSolidList"/>
    <dgm:cxn modelId="{9ADCFF0F-991C-493C-A259-C3BC9289B4E8}" type="presParOf" srcId="{1FB8BD27-B25F-49C4-8B41-603E04C64501}" destId="{5775DF86-64B9-4B35-9376-8ABE4BA5A8A9}" srcOrd="2" destOrd="0" presId="urn:microsoft.com/office/officeart/2018/2/layout/IconVerticalSolidList"/>
    <dgm:cxn modelId="{3DD38FF0-C64B-4B88-BE1C-3E6DEC08F2B0}" type="presParOf" srcId="{1FB8BD27-B25F-49C4-8B41-603E04C64501}" destId="{CDF9DECF-01A0-4D96-8C98-8B2C51BEE92A}" srcOrd="3" destOrd="0" presId="urn:microsoft.com/office/officeart/2018/2/layout/IconVerticalSolidList"/>
    <dgm:cxn modelId="{0381B5C5-BA1A-4B16-AC80-53A98759A0B9}" type="presParOf" srcId="{E590AAE3-461A-4049-A5BE-EA117F6176BF}" destId="{6E8D38F2-1BDE-4561-987C-D2591D39C23F}" srcOrd="1" destOrd="0" presId="urn:microsoft.com/office/officeart/2018/2/layout/IconVerticalSolidList"/>
    <dgm:cxn modelId="{47C964A4-801F-42CA-A828-761727076C85}" type="presParOf" srcId="{E590AAE3-461A-4049-A5BE-EA117F6176BF}" destId="{D2404234-8CA0-4DEF-B3BE-033A8501601B}" srcOrd="2" destOrd="0" presId="urn:microsoft.com/office/officeart/2018/2/layout/IconVerticalSolidList"/>
    <dgm:cxn modelId="{BFA67376-4B1A-4BDA-8DA6-36755A49D308}" type="presParOf" srcId="{D2404234-8CA0-4DEF-B3BE-033A8501601B}" destId="{D4D1133A-D8FA-4B34-9E04-2FC33EC610EB}" srcOrd="0" destOrd="0" presId="urn:microsoft.com/office/officeart/2018/2/layout/IconVerticalSolidList"/>
    <dgm:cxn modelId="{2FEE18AD-068B-42AF-96AD-4D530B0CD7E5}" type="presParOf" srcId="{D2404234-8CA0-4DEF-B3BE-033A8501601B}" destId="{3400BF09-41C2-4247-B278-7F35C7B173DF}" srcOrd="1" destOrd="0" presId="urn:microsoft.com/office/officeart/2018/2/layout/IconVerticalSolidList"/>
    <dgm:cxn modelId="{60F534E0-A14A-44E0-966E-B16A8FE7B51B}" type="presParOf" srcId="{D2404234-8CA0-4DEF-B3BE-033A8501601B}" destId="{4B973871-E58B-4AF9-A85B-9DD53EFBD2EF}" srcOrd="2" destOrd="0" presId="urn:microsoft.com/office/officeart/2018/2/layout/IconVerticalSolidList"/>
    <dgm:cxn modelId="{126EBD07-1880-455A-9EB7-A75A7D4699F1}" type="presParOf" srcId="{D2404234-8CA0-4DEF-B3BE-033A8501601B}" destId="{865683C7-BBA6-4EBC-B116-C36870B4F9FC}" srcOrd="3" destOrd="0" presId="urn:microsoft.com/office/officeart/2018/2/layout/IconVerticalSolidList"/>
    <dgm:cxn modelId="{B8F451BC-F243-48D6-B4DA-6C78179217A9}" type="presParOf" srcId="{E590AAE3-461A-4049-A5BE-EA117F6176BF}" destId="{05D4F034-70B1-4A45-98E7-909C62823A71}" srcOrd="3" destOrd="0" presId="urn:microsoft.com/office/officeart/2018/2/layout/IconVerticalSolidList"/>
    <dgm:cxn modelId="{3883474D-C31E-4ABE-A1D7-89914CC00689}" type="presParOf" srcId="{E590AAE3-461A-4049-A5BE-EA117F6176BF}" destId="{D36ACFB8-029B-427A-A55E-526165B037A8}" srcOrd="4" destOrd="0" presId="urn:microsoft.com/office/officeart/2018/2/layout/IconVerticalSolidList"/>
    <dgm:cxn modelId="{E0EFC97F-9280-45E9-954F-403CC24FB42F}" type="presParOf" srcId="{D36ACFB8-029B-427A-A55E-526165B037A8}" destId="{4890142C-0F52-4115-B416-F2B9356E5B47}" srcOrd="0" destOrd="0" presId="urn:microsoft.com/office/officeart/2018/2/layout/IconVerticalSolidList"/>
    <dgm:cxn modelId="{072245B5-2284-44EC-BCC7-847303D5CA42}" type="presParOf" srcId="{D36ACFB8-029B-427A-A55E-526165B037A8}" destId="{5F33140E-9CE2-498C-9B12-0E27AA803D03}" srcOrd="1" destOrd="0" presId="urn:microsoft.com/office/officeart/2018/2/layout/IconVerticalSolidList"/>
    <dgm:cxn modelId="{053EE601-7C3B-43CF-ADDD-ABD5D18DE4C8}" type="presParOf" srcId="{D36ACFB8-029B-427A-A55E-526165B037A8}" destId="{61F38930-E040-4283-BDBA-5E464E78F2CC}" srcOrd="2" destOrd="0" presId="urn:microsoft.com/office/officeart/2018/2/layout/IconVerticalSolidList"/>
    <dgm:cxn modelId="{25147E54-A211-431B-ADBB-B954A80A2425}" type="presParOf" srcId="{D36ACFB8-029B-427A-A55E-526165B037A8}" destId="{BAE84314-FDD9-4C86-89DF-57A47C1A398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544988-96DC-4918-BD4B-3B7F6DADE80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EE0F19A-AA68-4372-82EB-242B70B3450F}">
      <dgm:prSet custT="1"/>
      <dgm:spPr/>
      <dgm:t>
        <a:bodyPr/>
        <a:lstStyle/>
        <a:p>
          <a:pPr>
            <a:lnSpc>
              <a:spcPct val="100000"/>
            </a:lnSpc>
          </a:pPr>
          <a:r>
            <a:rPr lang="en-US" sz="2200" dirty="0"/>
            <a:t>How much do I grow? How much am I willing to learn and be changed? Leadership is not about winning it is about growing.</a:t>
          </a:r>
          <a:endParaRPr lang="en-US" sz="2000" dirty="0"/>
        </a:p>
      </dgm:t>
    </dgm:pt>
    <dgm:pt modelId="{19A12A2D-0CE8-4812-B398-5C233B71907F}" type="parTrans" cxnId="{19D758D7-12B1-4916-9552-3107DDD816C5}">
      <dgm:prSet/>
      <dgm:spPr/>
      <dgm:t>
        <a:bodyPr/>
        <a:lstStyle/>
        <a:p>
          <a:endParaRPr lang="en-US"/>
        </a:p>
      </dgm:t>
    </dgm:pt>
    <dgm:pt modelId="{F97955CB-33FE-4C44-9C12-F265CE791ACD}" type="sibTrans" cxnId="{19D758D7-12B1-4916-9552-3107DDD816C5}">
      <dgm:prSet/>
      <dgm:spPr/>
      <dgm:t>
        <a:bodyPr/>
        <a:lstStyle/>
        <a:p>
          <a:endParaRPr lang="en-US"/>
        </a:p>
      </dgm:t>
    </dgm:pt>
    <dgm:pt modelId="{A6297943-2B6A-4460-8918-6735EA12CE3A}">
      <dgm:prSet custT="1"/>
      <dgm:spPr/>
      <dgm:t>
        <a:bodyPr/>
        <a:lstStyle/>
        <a:p>
          <a:pPr>
            <a:lnSpc>
              <a:spcPct val="100000"/>
            </a:lnSpc>
          </a:pPr>
          <a:r>
            <a:rPr lang="en-US" sz="2200" dirty="0"/>
            <a:t>How much am I willing to take responsibility? </a:t>
          </a:r>
          <a:br>
            <a:rPr lang="en-US" sz="2200" dirty="0"/>
          </a:br>
          <a:r>
            <a:rPr lang="en-US" sz="2000" dirty="0"/>
            <a:t>When nobody raises their hands, nothing will change.</a:t>
          </a:r>
        </a:p>
      </dgm:t>
    </dgm:pt>
    <dgm:pt modelId="{C60D8036-A6BF-4A28-8C52-1F4EFC16C98D}" type="parTrans" cxnId="{696BF2D5-B9AB-4D4C-9E54-056698F62C0A}">
      <dgm:prSet/>
      <dgm:spPr/>
      <dgm:t>
        <a:bodyPr/>
        <a:lstStyle/>
        <a:p>
          <a:endParaRPr lang="en-US"/>
        </a:p>
      </dgm:t>
    </dgm:pt>
    <dgm:pt modelId="{08390E99-7002-407C-A038-B3E7FE35FDC5}" type="sibTrans" cxnId="{696BF2D5-B9AB-4D4C-9E54-056698F62C0A}">
      <dgm:prSet/>
      <dgm:spPr/>
      <dgm:t>
        <a:bodyPr/>
        <a:lstStyle/>
        <a:p>
          <a:endParaRPr lang="en-US"/>
        </a:p>
      </dgm:t>
    </dgm:pt>
    <dgm:pt modelId="{B146BC94-7C2A-4BF6-9907-E2F7F558D0A2}">
      <dgm:prSet custT="1"/>
      <dgm:spPr/>
      <dgm:t>
        <a:bodyPr/>
        <a:lstStyle/>
        <a:p>
          <a:pPr>
            <a:lnSpc>
              <a:spcPct val="100000"/>
            </a:lnSpc>
          </a:pPr>
          <a:r>
            <a:rPr lang="en-US" sz="2200" dirty="0"/>
            <a:t>How much can I see others instead of just myself? </a:t>
          </a:r>
          <a:br>
            <a:rPr lang="en-US" sz="2200" dirty="0"/>
          </a:br>
          <a:r>
            <a:rPr lang="en-US" sz="2000" dirty="0"/>
            <a:t>Leadership is not about a position it is about helping people.</a:t>
          </a:r>
        </a:p>
      </dgm:t>
    </dgm:pt>
    <dgm:pt modelId="{AB7F2333-3592-4F74-A0C1-A86A0C9E7E80}" type="parTrans" cxnId="{76BA8C95-4FF7-4964-BFA7-27633C4110EA}">
      <dgm:prSet/>
      <dgm:spPr/>
      <dgm:t>
        <a:bodyPr/>
        <a:lstStyle/>
        <a:p>
          <a:endParaRPr lang="en-GB"/>
        </a:p>
      </dgm:t>
    </dgm:pt>
    <dgm:pt modelId="{AC5A4954-6026-4A9A-825E-75E655A0D1AC}" type="sibTrans" cxnId="{76BA8C95-4FF7-4964-BFA7-27633C4110EA}">
      <dgm:prSet/>
      <dgm:spPr/>
      <dgm:t>
        <a:bodyPr/>
        <a:lstStyle/>
        <a:p>
          <a:endParaRPr lang="en-GB"/>
        </a:p>
      </dgm:t>
    </dgm:pt>
    <dgm:pt modelId="{375E89F8-39B9-4815-990E-A05123DD248A}" type="pres">
      <dgm:prSet presAssocID="{CC544988-96DC-4918-BD4B-3B7F6DADE80E}" presName="root" presStyleCnt="0">
        <dgm:presLayoutVars>
          <dgm:dir/>
          <dgm:resizeHandles val="exact"/>
        </dgm:presLayoutVars>
      </dgm:prSet>
      <dgm:spPr/>
    </dgm:pt>
    <dgm:pt modelId="{C388347D-2E1D-430A-97BE-4EA3E41E186E}" type="pres">
      <dgm:prSet presAssocID="{9EE0F19A-AA68-4372-82EB-242B70B3450F}" presName="compNode" presStyleCnt="0"/>
      <dgm:spPr/>
    </dgm:pt>
    <dgm:pt modelId="{6C211EE5-8F87-4B15-947E-9486B9181DFD}" type="pres">
      <dgm:prSet presAssocID="{9EE0F19A-AA68-4372-82EB-242B70B3450F}" presName="bgRect" presStyleLbl="bgShp" presStyleIdx="0" presStyleCnt="3"/>
      <dgm:spPr/>
    </dgm:pt>
    <dgm:pt modelId="{65294762-B94C-4E96-9AFD-96875DEAD2AF}" type="pres">
      <dgm:prSet presAssocID="{9EE0F19A-AA68-4372-82EB-242B70B3450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of People"/>
        </a:ext>
      </dgm:extLst>
    </dgm:pt>
    <dgm:pt modelId="{58C15367-F313-4542-8C24-90EBC2C748FF}" type="pres">
      <dgm:prSet presAssocID="{9EE0F19A-AA68-4372-82EB-242B70B3450F}" presName="spaceRect" presStyleCnt="0"/>
      <dgm:spPr/>
    </dgm:pt>
    <dgm:pt modelId="{1D4512D1-857D-44E5-ABB4-F4B7504CB939}" type="pres">
      <dgm:prSet presAssocID="{9EE0F19A-AA68-4372-82EB-242B70B3450F}" presName="parTx" presStyleLbl="revTx" presStyleIdx="0" presStyleCnt="3">
        <dgm:presLayoutVars>
          <dgm:chMax val="0"/>
          <dgm:chPref val="0"/>
        </dgm:presLayoutVars>
      </dgm:prSet>
      <dgm:spPr/>
    </dgm:pt>
    <dgm:pt modelId="{22670B89-5DD6-47FF-98E3-AD38A995CB5F}" type="pres">
      <dgm:prSet presAssocID="{F97955CB-33FE-4C44-9C12-F265CE791ACD}" presName="sibTrans" presStyleCnt="0"/>
      <dgm:spPr/>
    </dgm:pt>
    <dgm:pt modelId="{75EA315F-E5C3-4F10-88D3-3594757EC154}" type="pres">
      <dgm:prSet presAssocID="{B146BC94-7C2A-4BF6-9907-E2F7F558D0A2}" presName="compNode" presStyleCnt="0"/>
      <dgm:spPr/>
    </dgm:pt>
    <dgm:pt modelId="{EC42A594-2FF4-473F-887A-FFA35D8886F3}" type="pres">
      <dgm:prSet presAssocID="{B146BC94-7C2A-4BF6-9907-E2F7F558D0A2}" presName="bgRect" presStyleLbl="bgShp" presStyleIdx="1" presStyleCnt="3"/>
      <dgm:spPr/>
    </dgm:pt>
    <dgm:pt modelId="{B08D028D-0143-4285-ACF8-2C7FC0F939F9}" type="pres">
      <dgm:prSet presAssocID="{B146BC94-7C2A-4BF6-9907-E2F7F558D0A2}" presName="iconRect" presStyleLbl="node1" presStyleIdx="1" presStyleCnt="3"/>
      <dgm:spPr/>
    </dgm:pt>
    <dgm:pt modelId="{4AE6F10B-FF06-4E94-85D0-FFE38FB8FF3F}" type="pres">
      <dgm:prSet presAssocID="{B146BC94-7C2A-4BF6-9907-E2F7F558D0A2}" presName="spaceRect" presStyleCnt="0"/>
      <dgm:spPr/>
    </dgm:pt>
    <dgm:pt modelId="{BF35A86C-E4D3-4EFB-BA99-565E4A2A47B9}" type="pres">
      <dgm:prSet presAssocID="{B146BC94-7C2A-4BF6-9907-E2F7F558D0A2}" presName="parTx" presStyleLbl="revTx" presStyleIdx="1" presStyleCnt="3">
        <dgm:presLayoutVars>
          <dgm:chMax val="0"/>
          <dgm:chPref val="0"/>
        </dgm:presLayoutVars>
      </dgm:prSet>
      <dgm:spPr/>
    </dgm:pt>
    <dgm:pt modelId="{43A67CEE-5EB0-40E3-8BA0-42B9DF65D82C}" type="pres">
      <dgm:prSet presAssocID="{AC5A4954-6026-4A9A-825E-75E655A0D1AC}" presName="sibTrans" presStyleCnt="0"/>
      <dgm:spPr/>
    </dgm:pt>
    <dgm:pt modelId="{2B974FD8-4E41-48B7-96DE-A24DFA75DFCA}" type="pres">
      <dgm:prSet presAssocID="{A6297943-2B6A-4460-8918-6735EA12CE3A}" presName="compNode" presStyleCnt="0"/>
      <dgm:spPr/>
    </dgm:pt>
    <dgm:pt modelId="{336D2493-8FB9-4348-ACB2-DA25A408AF5B}" type="pres">
      <dgm:prSet presAssocID="{A6297943-2B6A-4460-8918-6735EA12CE3A}" presName="bgRect" presStyleLbl="bgShp" presStyleIdx="2" presStyleCnt="3"/>
      <dgm:spPr/>
    </dgm:pt>
    <dgm:pt modelId="{3517FAE8-5B69-44B4-8233-8D8581241AC0}" type="pres">
      <dgm:prSet presAssocID="{A6297943-2B6A-4460-8918-6735EA12CE3A}"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st"/>
        </a:ext>
      </dgm:extLst>
    </dgm:pt>
    <dgm:pt modelId="{4EC6647B-CF61-419A-B8CC-CCA5F0570BBD}" type="pres">
      <dgm:prSet presAssocID="{A6297943-2B6A-4460-8918-6735EA12CE3A}" presName="spaceRect" presStyleCnt="0"/>
      <dgm:spPr/>
    </dgm:pt>
    <dgm:pt modelId="{D857DA1A-A8F5-4542-BD6C-A3F829869B25}" type="pres">
      <dgm:prSet presAssocID="{A6297943-2B6A-4460-8918-6735EA12CE3A}" presName="parTx" presStyleLbl="revTx" presStyleIdx="2" presStyleCnt="3">
        <dgm:presLayoutVars>
          <dgm:chMax val="0"/>
          <dgm:chPref val="0"/>
        </dgm:presLayoutVars>
      </dgm:prSet>
      <dgm:spPr/>
    </dgm:pt>
  </dgm:ptLst>
  <dgm:cxnLst>
    <dgm:cxn modelId="{C656451A-4BD1-4E07-9FC3-09D7D3B444C9}" type="presOf" srcId="{B146BC94-7C2A-4BF6-9907-E2F7F558D0A2}" destId="{BF35A86C-E4D3-4EFB-BA99-565E4A2A47B9}" srcOrd="0" destOrd="0" presId="urn:microsoft.com/office/officeart/2018/2/layout/IconVerticalSolidList"/>
    <dgm:cxn modelId="{D4861E4A-0EB2-4946-A163-0150A678CA36}" type="presOf" srcId="{CC544988-96DC-4918-BD4B-3B7F6DADE80E}" destId="{375E89F8-39B9-4815-990E-A05123DD248A}" srcOrd="0" destOrd="0" presId="urn:microsoft.com/office/officeart/2018/2/layout/IconVerticalSolidList"/>
    <dgm:cxn modelId="{290EF791-CEF9-479E-9191-7EFA6191B739}" type="presOf" srcId="{9EE0F19A-AA68-4372-82EB-242B70B3450F}" destId="{1D4512D1-857D-44E5-ABB4-F4B7504CB939}" srcOrd="0" destOrd="0" presId="urn:microsoft.com/office/officeart/2018/2/layout/IconVerticalSolidList"/>
    <dgm:cxn modelId="{76BA8C95-4FF7-4964-BFA7-27633C4110EA}" srcId="{CC544988-96DC-4918-BD4B-3B7F6DADE80E}" destId="{B146BC94-7C2A-4BF6-9907-E2F7F558D0A2}" srcOrd="1" destOrd="0" parTransId="{AB7F2333-3592-4F74-A0C1-A86A0C9E7E80}" sibTransId="{AC5A4954-6026-4A9A-825E-75E655A0D1AC}"/>
    <dgm:cxn modelId="{696BF2D5-B9AB-4D4C-9E54-056698F62C0A}" srcId="{CC544988-96DC-4918-BD4B-3B7F6DADE80E}" destId="{A6297943-2B6A-4460-8918-6735EA12CE3A}" srcOrd="2" destOrd="0" parTransId="{C60D8036-A6BF-4A28-8C52-1F4EFC16C98D}" sibTransId="{08390E99-7002-407C-A038-B3E7FE35FDC5}"/>
    <dgm:cxn modelId="{19D758D7-12B1-4916-9552-3107DDD816C5}" srcId="{CC544988-96DC-4918-BD4B-3B7F6DADE80E}" destId="{9EE0F19A-AA68-4372-82EB-242B70B3450F}" srcOrd="0" destOrd="0" parTransId="{19A12A2D-0CE8-4812-B398-5C233B71907F}" sibTransId="{F97955CB-33FE-4C44-9C12-F265CE791ACD}"/>
    <dgm:cxn modelId="{619D71DE-FF36-4797-B5F2-BF52926E1A13}" type="presOf" srcId="{A6297943-2B6A-4460-8918-6735EA12CE3A}" destId="{D857DA1A-A8F5-4542-BD6C-A3F829869B25}" srcOrd="0" destOrd="0" presId="urn:microsoft.com/office/officeart/2018/2/layout/IconVerticalSolidList"/>
    <dgm:cxn modelId="{C1E827F1-26B3-4B0A-AA59-55F506688820}" type="presParOf" srcId="{375E89F8-39B9-4815-990E-A05123DD248A}" destId="{C388347D-2E1D-430A-97BE-4EA3E41E186E}" srcOrd="0" destOrd="0" presId="urn:microsoft.com/office/officeart/2018/2/layout/IconVerticalSolidList"/>
    <dgm:cxn modelId="{7A273D7D-64D3-40FF-97C4-363B71E30C7A}" type="presParOf" srcId="{C388347D-2E1D-430A-97BE-4EA3E41E186E}" destId="{6C211EE5-8F87-4B15-947E-9486B9181DFD}" srcOrd="0" destOrd="0" presId="urn:microsoft.com/office/officeart/2018/2/layout/IconVerticalSolidList"/>
    <dgm:cxn modelId="{247A2F64-16DE-429C-8873-CD10368F7AD4}" type="presParOf" srcId="{C388347D-2E1D-430A-97BE-4EA3E41E186E}" destId="{65294762-B94C-4E96-9AFD-96875DEAD2AF}" srcOrd="1" destOrd="0" presId="urn:microsoft.com/office/officeart/2018/2/layout/IconVerticalSolidList"/>
    <dgm:cxn modelId="{53BFAD2E-A4A9-41B4-9459-6A562FB46DDC}" type="presParOf" srcId="{C388347D-2E1D-430A-97BE-4EA3E41E186E}" destId="{58C15367-F313-4542-8C24-90EBC2C748FF}" srcOrd="2" destOrd="0" presId="urn:microsoft.com/office/officeart/2018/2/layout/IconVerticalSolidList"/>
    <dgm:cxn modelId="{6389F69B-1103-470D-BB9F-F34CC4E4223C}" type="presParOf" srcId="{C388347D-2E1D-430A-97BE-4EA3E41E186E}" destId="{1D4512D1-857D-44E5-ABB4-F4B7504CB939}" srcOrd="3" destOrd="0" presId="urn:microsoft.com/office/officeart/2018/2/layout/IconVerticalSolidList"/>
    <dgm:cxn modelId="{FD23947A-FE0B-4EE4-A4B0-3D664B5DEAE2}" type="presParOf" srcId="{375E89F8-39B9-4815-990E-A05123DD248A}" destId="{22670B89-5DD6-47FF-98E3-AD38A995CB5F}" srcOrd="1" destOrd="0" presId="urn:microsoft.com/office/officeart/2018/2/layout/IconVerticalSolidList"/>
    <dgm:cxn modelId="{CF4319E1-571C-48E2-BCED-4BFAF7D0EF47}" type="presParOf" srcId="{375E89F8-39B9-4815-990E-A05123DD248A}" destId="{75EA315F-E5C3-4F10-88D3-3594757EC154}" srcOrd="2" destOrd="0" presId="urn:microsoft.com/office/officeart/2018/2/layout/IconVerticalSolidList"/>
    <dgm:cxn modelId="{E96C72C0-B11B-44C9-B1A3-20DEF40326E7}" type="presParOf" srcId="{75EA315F-E5C3-4F10-88D3-3594757EC154}" destId="{EC42A594-2FF4-473F-887A-FFA35D8886F3}" srcOrd="0" destOrd="0" presId="urn:microsoft.com/office/officeart/2018/2/layout/IconVerticalSolidList"/>
    <dgm:cxn modelId="{03E799E5-FDDE-44D0-A4F0-86E5C1B20870}" type="presParOf" srcId="{75EA315F-E5C3-4F10-88D3-3594757EC154}" destId="{B08D028D-0143-4285-ACF8-2C7FC0F939F9}" srcOrd="1" destOrd="0" presId="urn:microsoft.com/office/officeart/2018/2/layout/IconVerticalSolidList"/>
    <dgm:cxn modelId="{EB863F71-AA44-4E23-885F-047FAF9E3ED6}" type="presParOf" srcId="{75EA315F-E5C3-4F10-88D3-3594757EC154}" destId="{4AE6F10B-FF06-4E94-85D0-FFE38FB8FF3F}" srcOrd="2" destOrd="0" presId="urn:microsoft.com/office/officeart/2018/2/layout/IconVerticalSolidList"/>
    <dgm:cxn modelId="{765C65B9-5382-4B7F-93E6-2D8C3529ECFA}" type="presParOf" srcId="{75EA315F-E5C3-4F10-88D3-3594757EC154}" destId="{BF35A86C-E4D3-4EFB-BA99-565E4A2A47B9}" srcOrd="3" destOrd="0" presId="urn:microsoft.com/office/officeart/2018/2/layout/IconVerticalSolidList"/>
    <dgm:cxn modelId="{B8ED3CDB-C313-4409-AD81-EFF4F33EFA97}" type="presParOf" srcId="{375E89F8-39B9-4815-990E-A05123DD248A}" destId="{43A67CEE-5EB0-40E3-8BA0-42B9DF65D82C}" srcOrd="3" destOrd="0" presId="urn:microsoft.com/office/officeart/2018/2/layout/IconVerticalSolidList"/>
    <dgm:cxn modelId="{DEA430EC-CFA3-4EC9-AF6D-DC929294B015}" type="presParOf" srcId="{375E89F8-39B9-4815-990E-A05123DD248A}" destId="{2B974FD8-4E41-48B7-96DE-A24DFA75DFCA}" srcOrd="4" destOrd="0" presId="urn:microsoft.com/office/officeart/2018/2/layout/IconVerticalSolidList"/>
    <dgm:cxn modelId="{C9C244C0-8100-48C4-B490-AD49AFEDE917}" type="presParOf" srcId="{2B974FD8-4E41-48B7-96DE-A24DFA75DFCA}" destId="{336D2493-8FB9-4348-ACB2-DA25A408AF5B}" srcOrd="0" destOrd="0" presId="urn:microsoft.com/office/officeart/2018/2/layout/IconVerticalSolidList"/>
    <dgm:cxn modelId="{9515ABCD-386E-4A8B-B691-1F6F6A406918}" type="presParOf" srcId="{2B974FD8-4E41-48B7-96DE-A24DFA75DFCA}" destId="{3517FAE8-5B69-44B4-8233-8D8581241AC0}" srcOrd="1" destOrd="0" presId="urn:microsoft.com/office/officeart/2018/2/layout/IconVerticalSolidList"/>
    <dgm:cxn modelId="{CB25FA83-E4E0-4666-B7CC-B218B612EFCA}" type="presParOf" srcId="{2B974FD8-4E41-48B7-96DE-A24DFA75DFCA}" destId="{4EC6647B-CF61-419A-B8CC-CCA5F0570BBD}" srcOrd="2" destOrd="0" presId="urn:microsoft.com/office/officeart/2018/2/layout/IconVerticalSolidList"/>
    <dgm:cxn modelId="{147C92BD-13F1-4088-BCBB-5ACA68499D12}" type="presParOf" srcId="{2B974FD8-4E41-48B7-96DE-A24DFA75DFCA}" destId="{D857DA1A-A8F5-4542-BD6C-A3F829869B2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FF6AFD-DA01-4308-A10E-75054D05F917}" type="doc">
      <dgm:prSet loTypeId="urn:microsoft.com/office/officeart/2005/8/layout/chevron1" loCatId="process" qsTypeId="urn:microsoft.com/office/officeart/2005/8/quickstyle/simple4" qsCatId="simple" csTypeId="urn:microsoft.com/office/officeart/2005/8/colors/colorful2" csCatId="colorful" phldr="1"/>
      <dgm:spPr/>
      <dgm:t>
        <a:bodyPr/>
        <a:lstStyle/>
        <a:p>
          <a:endParaRPr lang="en-GB"/>
        </a:p>
      </dgm:t>
    </dgm:pt>
    <dgm:pt modelId="{B61B1D2A-51C5-44D6-B5DB-14743B11A00D}">
      <dgm:prSet/>
      <dgm:spPr/>
      <dgm:t>
        <a:bodyPr/>
        <a:lstStyle/>
        <a:p>
          <a:r>
            <a:rPr lang="en-GB" b="0" i="0"/>
            <a:t>It was not about himself</a:t>
          </a:r>
          <a:endParaRPr lang="en-GB"/>
        </a:p>
      </dgm:t>
    </dgm:pt>
    <dgm:pt modelId="{C81F0313-E387-4FC0-85C4-407A5A9C0B64}" type="parTrans" cxnId="{7EFD4A6B-0EA2-4479-801B-62C4A3121C4A}">
      <dgm:prSet/>
      <dgm:spPr/>
      <dgm:t>
        <a:bodyPr/>
        <a:lstStyle/>
        <a:p>
          <a:endParaRPr lang="en-GB"/>
        </a:p>
      </dgm:t>
    </dgm:pt>
    <dgm:pt modelId="{56C9AF14-2B07-491F-8691-80B7F4CAD63E}" type="sibTrans" cxnId="{7EFD4A6B-0EA2-4479-801B-62C4A3121C4A}">
      <dgm:prSet phldrT="01"/>
      <dgm:spPr/>
      <dgm:t>
        <a:bodyPr/>
        <a:lstStyle/>
        <a:p>
          <a:endParaRPr lang="en-GB" dirty="0"/>
        </a:p>
      </dgm:t>
    </dgm:pt>
    <dgm:pt modelId="{7029540B-F3D8-4837-93F4-01044693D4E2}">
      <dgm:prSet/>
      <dgm:spPr/>
      <dgm:t>
        <a:bodyPr/>
        <a:lstStyle/>
        <a:p>
          <a:r>
            <a:rPr lang="en-GB" b="0" i="0" dirty="0"/>
            <a:t>He had an attitude of Jesus </a:t>
          </a:r>
          <a:endParaRPr lang="en-GB" dirty="0"/>
        </a:p>
      </dgm:t>
    </dgm:pt>
    <dgm:pt modelId="{3662DB78-B4F7-403C-B8E4-956D49DE57E0}" type="parTrans" cxnId="{1B8A9465-B08D-441A-8D0B-37711F60F1B7}">
      <dgm:prSet/>
      <dgm:spPr/>
      <dgm:t>
        <a:bodyPr/>
        <a:lstStyle/>
        <a:p>
          <a:endParaRPr lang="en-GB"/>
        </a:p>
      </dgm:t>
    </dgm:pt>
    <dgm:pt modelId="{1E9B1BCA-CC5D-4BEA-88F6-1C364D09FF8C}" type="sibTrans" cxnId="{1B8A9465-B08D-441A-8D0B-37711F60F1B7}">
      <dgm:prSet phldrT="02"/>
      <dgm:spPr/>
      <dgm:t>
        <a:bodyPr/>
        <a:lstStyle/>
        <a:p>
          <a:endParaRPr lang="en-GB"/>
        </a:p>
      </dgm:t>
    </dgm:pt>
    <dgm:pt modelId="{EFD40C71-FBE7-456D-A63F-3DE20D6A8E52}" type="pres">
      <dgm:prSet presAssocID="{D6FF6AFD-DA01-4308-A10E-75054D05F917}" presName="Name0" presStyleCnt="0">
        <dgm:presLayoutVars>
          <dgm:dir/>
          <dgm:animLvl val="lvl"/>
          <dgm:resizeHandles val="exact"/>
        </dgm:presLayoutVars>
      </dgm:prSet>
      <dgm:spPr/>
    </dgm:pt>
    <dgm:pt modelId="{7D85815D-821D-4C9D-9B18-BFE19052B973}" type="pres">
      <dgm:prSet presAssocID="{B61B1D2A-51C5-44D6-B5DB-14743B11A00D}" presName="parTxOnly" presStyleLbl="node1" presStyleIdx="0" presStyleCnt="2">
        <dgm:presLayoutVars>
          <dgm:chMax val="0"/>
          <dgm:chPref val="0"/>
          <dgm:bulletEnabled val="1"/>
        </dgm:presLayoutVars>
      </dgm:prSet>
      <dgm:spPr/>
    </dgm:pt>
    <dgm:pt modelId="{BE6340B2-2BAD-460D-965B-CA52BD765566}" type="pres">
      <dgm:prSet presAssocID="{56C9AF14-2B07-491F-8691-80B7F4CAD63E}" presName="parTxOnlySpace" presStyleCnt="0"/>
      <dgm:spPr/>
    </dgm:pt>
    <dgm:pt modelId="{442112DE-6F89-4FA0-920C-BDE92F1265B9}" type="pres">
      <dgm:prSet presAssocID="{7029540B-F3D8-4837-93F4-01044693D4E2}" presName="parTxOnly" presStyleLbl="node1" presStyleIdx="1" presStyleCnt="2">
        <dgm:presLayoutVars>
          <dgm:chMax val="0"/>
          <dgm:chPref val="0"/>
          <dgm:bulletEnabled val="1"/>
        </dgm:presLayoutVars>
      </dgm:prSet>
      <dgm:spPr/>
    </dgm:pt>
  </dgm:ptLst>
  <dgm:cxnLst>
    <dgm:cxn modelId="{C4E8903C-581A-4DFC-9CCE-DCA8B260B2F0}" type="presOf" srcId="{7029540B-F3D8-4837-93F4-01044693D4E2}" destId="{442112DE-6F89-4FA0-920C-BDE92F1265B9}" srcOrd="0" destOrd="0" presId="urn:microsoft.com/office/officeart/2005/8/layout/chevron1"/>
    <dgm:cxn modelId="{1B8A9465-B08D-441A-8D0B-37711F60F1B7}" srcId="{D6FF6AFD-DA01-4308-A10E-75054D05F917}" destId="{7029540B-F3D8-4837-93F4-01044693D4E2}" srcOrd="1" destOrd="0" parTransId="{3662DB78-B4F7-403C-B8E4-956D49DE57E0}" sibTransId="{1E9B1BCA-CC5D-4BEA-88F6-1C364D09FF8C}"/>
    <dgm:cxn modelId="{7EFD4A6B-0EA2-4479-801B-62C4A3121C4A}" srcId="{D6FF6AFD-DA01-4308-A10E-75054D05F917}" destId="{B61B1D2A-51C5-44D6-B5DB-14743B11A00D}" srcOrd="0" destOrd="0" parTransId="{C81F0313-E387-4FC0-85C4-407A5A9C0B64}" sibTransId="{56C9AF14-2B07-491F-8691-80B7F4CAD63E}"/>
    <dgm:cxn modelId="{50FA96A3-F19A-4B0D-83EF-8228A81007B0}" type="presOf" srcId="{B61B1D2A-51C5-44D6-B5DB-14743B11A00D}" destId="{7D85815D-821D-4C9D-9B18-BFE19052B973}" srcOrd="0" destOrd="0" presId="urn:microsoft.com/office/officeart/2005/8/layout/chevron1"/>
    <dgm:cxn modelId="{9DB10EB2-DB8A-4418-BE2E-7030BBF5A869}" type="presOf" srcId="{D6FF6AFD-DA01-4308-A10E-75054D05F917}" destId="{EFD40C71-FBE7-456D-A63F-3DE20D6A8E52}" srcOrd="0" destOrd="0" presId="urn:microsoft.com/office/officeart/2005/8/layout/chevron1"/>
    <dgm:cxn modelId="{6A1CF4F9-8DCB-4CDA-B55A-CF38D4148EDC}" type="presParOf" srcId="{EFD40C71-FBE7-456D-A63F-3DE20D6A8E52}" destId="{7D85815D-821D-4C9D-9B18-BFE19052B973}" srcOrd="0" destOrd="0" presId="urn:microsoft.com/office/officeart/2005/8/layout/chevron1"/>
    <dgm:cxn modelId="{60B2A8E2-55BB-487D-9044-EC9B3B4A8AF5}" type="presParOf" srcId="{EFD40C71-FBE7-456D-A63F-3DE20D6A8E52}" destId="{BE6340B2-2BAD-460D-965B-CA52BD765566}" srcOrd="1" destOrd="0" presId="urn:microsoft.com/office/officeart/2005/8/layout/chevron1"/>
    <dgm:cxn modelId="{C5BFB73D-A79B-4BAE-A030-FE87A0207332}" type="presParOf" srcId="{EFD40C71-FBE7-456D-A63F-3DE20D6A8E52}" destId="{442112DE-6F89-4FA0-920C-BDE92F1265B9}"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544988-96DC-4918-BD4B-3B7F6DADE80E}"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9EE0F19A-AA68-4372-82EB-242B70B3450F}">
      <dgm:prSet/>
      <dgm:spPr/>
      <dgm:t>
        <a:bodyPr/>
        <a:lstStyle/>
        <a:p>
          <a:pPr>
            <a:lnSpc>
              <a:spcPct val="100000"/>
            </a:lnSpc>
          </a:pPr>
          <a:r>
            <a:rPr lang="en-US" dirty="0"/>
            <a:t>Our mind just justifies what our hearts already decided. Everybody have a worldview. To think to be neutral is an illusion </a:t>
          </a:r>
        </a:p>
      </dgm:t>
    </dgm:pt>
    <dgm:pt modelId="{19A12A2D-0CE8-4812-B398-5C233B71907F}" type="parTrans" cxnId="{19D758D7-12B1-4916-9552-3107DDD816C5}">
      <dgm:prSet/>
      <dgm:spPr/>
      <dgm:t>
        <a:bodyPr/>
        <a:lstStyle/>
        <a:p>
          <a:endParaRPr lang="en-US"/>
        </a:p>
      </dgm:t>
    </dgm:pt>
    <dgm:pt modelId="{F97955CB-33FE-4C44-9C12-F265CE791ACD}" type="sibTrans" cxnId="{19D758D7-12B1-4916-9552-3107DDD816C5}">
      <dgm:prSet phldrT="01"/>
      <dgm:spPr/>
      <dgm:t>
        <a:bodyPr/>
        <a:lstStyle/>
        <a:p>
          <a:endParaRPr lang="en-US"/>
        </a:p>
      </dgm:t>
    </dgm:pt>
    <dgm:pt modelId="{A6297943-2B6A-4460-8918-6735EA12CE3A}">
      <dgm:prSet/>
      <dgm:spPr/>
      <dgm:t>
        <a:bodyPr/>
        <a:lstStyle/>
        <a:p>
          <a:pPr>
            <a:lnSpc>
              <a:spcPct val="100000"/>
            </a:lnSpc>
          </a:pPr>
          <a:r>
            <a:rPr lang="en-US" dirty="0"/>
            <a:t>Have the humbleness to test your hearts and beliefs?</a:t>
          </a:r>
          <a:br>
            <a:rPr lang="en-US" dirty="0"/>
          </a:br>
          <a:r>
            <a:rPr lang="en-US" dirty="0"/>
            <a:t>If you are not able to criticize what you love, you know and what you stay for, you cannot grow</a:t>
          </a:r>
        </a:p>
      </dgm:t>
    </dgm:pt>
    <dgm:pt modelId="{C60D8036-A6BF-4A28-8C52-1F4EFC16C98D}" type="parTrans" cxnId="{696BF2D5-B9AB-4D4C-9E54-056698F62C0A}">
      <dgm:prSet/>
      <dgm:spPr/>
      <dgm:t>
        <a:bodyPr/>
        <a:lstStyle/>
        <a:p>
          <a:endParaRPr lang="en-US"/>
        </a:p>
      </dgm:t>
    </dgm:pt>
    <dgm:pt modelId="{08390E99-7002-407C-A038-B3E7FE35FDC5}" type="sibTrans" cxnId="{696BF2D5-B9AB-4D4C-9E54-056698F62C0A}">
      <dgm:prSet phldrT="02"/>
      <dgm:spPr/>
      <dgm:t>
        <a:bodyPr/>
        <a:lstStyle/>
        <a:p>
          <a:endParaRPr lang="en-US"/>
        </a:p>
      </dgm:t>
    </dgm:pt>
    <dgm:pt modelId="{8184ADE3-9CA2-4153-BE58-ED30FD7A0759}">
      <dgm:prSet/>
      <dgm:spPr/>
      <dgm:t>
        <a:bodyPr/>
        <a:lstStyle/>
        <a:p>
          <a:pPr>
            <a:lnSpc>
              <a:spcPct val="100000"/>
            </a:lnSpc>
          </a:pPr>
          <a:r>
            <a:rPr lang="en-US" dirty="0"/>
            <a:t>Renew our minds to be able to live what is good  </a:t>
          </a:r>
          <a:br>
            <a:rPr lang="en-US" dirty="0"/>
          </a:br>
          <a:r>
            <a:rPr lang="en-US" dirty="0"/>
            <a:t>Testing your belief according to the bible, every day.</a:t>
          </a:r>
        </a:p>
      </dgm:t>
    </dgm:pt>
    <dgm:pt modelId="{9D113DAA-70E5-4B10-8CF6-9086F338AC18}" type="parTrans" cxnId="{4ED24503-AB07-43AE-992F-4A6CCA24C667}">
      <dgm:prSet/>
      <dgm:spPr/>
      <dgm:t>
        <a:bodyPr/>
        <a:lstStyle/>
        <a:p>
          <a:endParaRPr lang="en-US"/>
        </a:p>
      </dgm:t>
    </dgm:pt>
    <dgm:pt modelId="{474075EB-B672-4A04-9231-8381756F4E39}" type="sibTrans" cxnId="{4ED24503-AB07-43AE-992F-4A6CCA24C667}">
      <dgm:prSet phldrT="03"/>
      <dgm:spPr/>
      <dgm:t>
        <a:bodyPr/>
        <a:lstStyle/>
        <a:p>
          <a:endParaRPr lang="en-US"/>
        </a:p>
      </dgm:t>
    </dgm:pt>
    <dgm:pt modelId="{776C263E-A207-44B5-922D-005A6DF5F0FA}" type="pres">
      <dgm:prSet presAssocID="{CC544988-96DC-4918-BD4B-3B7F6DADE80E}" presName="root" presStyleCnt="0">
        <dgm:presLayoutVars>
          <dgm:dir/>
          <dgm:resizeHandles val="exact"/>
        </dgm:presLayoutVars>
      </dgm:prSet>
      <dgm:spPr/>
    </dgm:pt>
    <dgm:pt modelId="{4293190F-37BF-4790-8C42-7D254FB98D9B}" type="pres">
      <dgm:prSet presAssocID="{9EE0F19A-AA68-4372-82EB-242B70B3450F}" presName="compNode" presStyleCnt="0"/>
      <dgm:spPr/>
    </dgm:pt>
    <dgm:pt modelId="{80EBC701-7F8E-4972-8703-D6F39ADCD07E}" type="pres">
      <dgm:prSet presAssocID="{9EE0F19A-AA68-4372-82EB-242B70B3450F}" presName="bgRect" presStyleLbl="bgShp" presStyleIdx="0" presStyleCnt="3"/>
      <dgm:spPr/>
    </dgm:pt>
    <dgm:pt modelId="{7CA441DB-E6A0-4526-AF19-CCF487075582}" type="pres">
      <dgm:prSet presAssocID="{9EE0F19A-AA68-4372-82EB-242B70B3450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rz"/>
        </a:ext>
      </dgm:extLst>
    </dgm:pt>
    <dgm:pt modelId="{C5085A54-FA7D-43AE-8671-3FEC47343DAD}" type="pres">
      <dgm:prSet presAssocID="{9EE0F19A-AA68-4372-82EB-242B70B3450F}" presName="spaceRect" presStyleCnt="0"/>
      <dgm:spPr/>
    </dgm:pt>
    <dgm:pt modelId="{3669DB43-E806-48EE-9716-6005E80C2DF8}" type="pres">
      <dgm:prSet presAssocID="{9EE0F19A-AA68-4372-82EB-242B70B3450F}" presName="parTx" presStyleLbl="revTx" presStyleIdx="0" presStyleCnt="3">
        <dgm:presLayoutVars>
          <dgm:chMax val="0"/>
          <dgm:chPref val="0"/>
        </dgm:presLayoutVars>
      </dgm:prSet>
      <dgm:spPr/>
    </dgm:pt>
    <dgm:pt modelId="{DA8DB67D-3FD5-45F3-85B3-20745654B0CC}" type="pres">
      <dgm:prSet presAssocID="{F97955CB-33FE-4C44-9C12-F265CE791ACD}" presName="sibTrans" presStyleCnt="0"/>
      <dgm:spPr/>
    </dgm:pt>
    <dgm:pt modelId="{3937A017-581C-4DED-B3CC-AEB2DDB1327A}" type="pres">
      <dgm:prSet presAssocID="{A6297943-2B6A-4460-8918-6735EA12CE3A}" presName="compNode" presStyleCnt="0"/>
      <dgm:spPr/>
    </dgm:pt>
    <dgm:pt modelId="{54C2CCA4-7FD3-44CF-95C9-7A55273C7F54}" type="pres">
      <dgm:prSet presAssocID="{A6297943-2B6A-4460-8918-6735EA12CE3A}" presName="bgRect" presStyleLbl="bgShp" presStyleIdx="1" presStyleCnt="3"/>
      <dgm:spPr/>
    </dgm:pt>
    <dgm:pt modelId="{E608C737-4294-4C7F-B8F7-836D452D6621}" type="pres">
      <dgm:prSet presAssocID="{A6297943-2B6A-4460-8918-6735EA12CE3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ove Letter"/>
        </a:ext>
      </dgm:extLst>
    </dgm:pt>
    <dgm:pt modelId="{AAA0456B-50E6-4F60-8621-8BB3C46A52B4}" type="pres">
      <dgm:prSet presAssocID="{A6297943-2B6A-4460-8918-6735EA12CE3A}" presName="spaceRect" presStyleCnt="0"/>
      <dgm:spPr/>
    </dgm:pt>
    <dgm:pt modelId="{DC3868A2-D220-48EA-B911-8BD3743432BA}" type="pres">
      <dgm:prSet presAssocID="{A6297943-2B6A-4460-8918-6735EA12CE3A}" presName="parTx" presStyleLbl="revTx" presStyleIdx="1" presStyleCnt="3">
        <dgm:presLayoutVars>
          <dgm:chMax val="0"/>
          <dgm:chPref val="0"/>
        </dgm:presLayoutVars>
      </dgm:prSet>
      <dgm:spPr/>
    </dgm:pt>
    <dgm:pt modelId="{654CA13B-3463-4B90-9110-D67A84B596F6}" type="pres">
      <dgm:prSet presAssocID="{08390E99-7002-407C-A038-B3E7FE35FDC5}" presName="sibTrans" presStyleCnt="0"/>
      <dgm:spPr/>
    </dgm:pt>
    <dgm:pt modelId="{AD69AB7F-1038-4153-86AD-1AB92A68CA8C}" type="pres">
      <dgm:prSet presAssocID="{8184ADE3-9CA2-4153-BE58-ED30FD7A0759}" presName="compNode" presStyleCnt="0"/>
      <dgm:spPr/>
    </dgm:pt>
    <dgm:pt modelId="{D2CC1232-6258-46EA-A485-F6EE81AD883E}" type="pres">
      <dgm:prSet presAssocID="{8184ADE3-9CA2-4153-BE58-ED30FD7A0759}" presName="bgRect" presStyleLbl="bgShp" presStyleIdx="2" presStyleCnt="3" custLinFactNeighborY="3003"/>
      <dgm:spPr/>
    </dgm:pt>
    <dgm:pt modelId="{1E64D3E1-8C0D-4CFE-BE3A-3CE723250B24}" type="pres">
      <dgm:prSet presAssocID="{8184ADE3-9CA2-4153-BE58-ED30FD7A075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ücher"/>
        </a:ext>
      </dgm:extLst>
    </dgm:pt>
    <dgm:pt modelId="{15F98378-D1C3-42ED-A221-0B743438F3CE}" type="pres">
      <dgm:prSet presAssocID="{8184ADE3-9CA2-4153-BE58-ED30FD7A0759}" presName="spaceRect" presStyleCnt="0"/>
      <dgm:spPr/>
    </dgm:pt>
    <dgm:pt modelId="{1A43B66D-6B3C-4B11-B430-A119AAA12223}" type="pres">
      <dgm:prSet presAssocID="{8184ADE3-9CA2-4153-BE58-ED30FD7A0759}" presName="parTx" presStyleLbl="revTx" presStyleIdx="2" presStyleCnt="3">
        <dgm:presLayoutVars>
          <dgm:chMax val="0"/>
          <dgm:chPref val="0"/>
        </dgm:presLayoutVars>
      </dgm:prSet>
      <dgm:spPr/>
    </dgm:pt>
  </dgm:ptLst>
  <dgm:cxnLst>
    <dgm:cxn modelId="{4ED24503-AB07-43AE-992F-4A6CCA24C667}" srcId="{CC544988-96DC-4918-BD4B-3B7F6DADE80E}" destId="{8184ADE3-9CA2-4153-BE58-ED30FD7A0759}" srcOrd="2" destOrd="0" parTransId="{9D113DAA-70E5-4B10-8CF6-9086F338AC18}" sibTransId="{474075EB-B672-4A04-9231-8381756F4E39}"/>
    <dgm:cxn modelId="{3CBDE429-3430-4776-8224-98E160F4789A}" type="presOf" srcId="{A6297943-2B6A-4460-8918-6735EA12CE3A}" destId="{DC3868A2-D220-48EA-B911-8BD3743432BA}" srcOrd="0" destOrd="0" presId="urn:microsoft.com/office/officeart/2018/2/layout/IconVerticalSolidList"/>
    <dgm:cxn modelId="{83B49338-F0FB-4E1B-92FA-DBC8D4B18A11}" type="presOf" srcId="{8184ADE3-9CA2-4153-BE58-ED30FD7A0759}" destId="{1A43B66D-6B3C-4B11-B430-A119AAA12223}" srcOrd="0" destOrd="0" presId="urn:microsoft.com/office/officeart/2018/2/layout/IconVerticalSolidList"/>
    <dgm:cxn modelId="{0C7F5849-882C-4725-A8D6-D78CE99DF8B6}" type="presOf" srcId="{CC544988-96DC-4918-BD4B-3B7F6DADE80E}" destId="{776C263E-A207-44B5-922D-005A6DF5F0FA}" srcOrd="0" destOrd="0" presId="urn:microsoft.com/office/officeart/2018/2/layout/IconVerticalSolidList"/>
    <dgm:cxn modelId="{25B9DD89-23C7-4735-A8BC-4224FD7FA2B5}" type="presOf" srcId="{9EE0F19A-AA68-4372-82EB-242B70B3450F}" destId="{3669DB43-E806-48EE-9716-6005E80C2DF8}" srcOrd="0" destOrd="0" presId="urn:microsoft.com/office/officeart/2018/2/layout/IconVerticalSolidList"/>
    <dgm:cxn modelId="{696BF2D5-B9AB-4D4C-9E54-056698F62C0A}" srcId="{CC544988-96DC-4918-BD4B-3B7F6DADE80E}" destId="{A6297943-2B6A-4460-8918-6735EA12CE3A}" srcOrd="1" destOrd="0" parTransId="{C60D8036-A6BF-4A28-8C52-1F4EFC16C98D}" sibTransId="{08390E99-7002-407C-A038-B3E7FE35FDC5}"/>
    <dgm:cxn modelId="{19D758D7-12B1-4916-9552-3107DDD816C5}" srcId="{CC544988-96DC-4918-BD4B-3B7F6DADE80E}" destId="{9EE0F19A-AA68-4372-82EB-242B70B3450F}" srcOrd="0" destOrd="0" parTransId="{19A12A2D-0CE8-4812-B398-5C233B71907F}" sibTransId="{F97955CB-33FE-4C44-9C12-F265CE791ACD}"/>
    <dgm:cxn modelId="{FB680298-FA01-4DBF-B254-CFF5231345AC}" type="presParOf" srcId="{776C263E-A207-44B5-922D-005A6DF5F0FA}" destId="{4293190F-37BF-4790-8C42-7D254FB98D9B}" srcOrd="0" destOrd="0" presId="urn:microsoft.com/office/officeart/2018/2/layout/IconVerticalSolidList"/>
    <dgm:cxn modelId="{29B56CD7-3C12-4B20-9181-A96E5460CEE7}" type="presParOf" srcId="{4293190F-37BF-4790-8C42-7D254FB98D9B}" destId="{80EBC701-7F8E-4972-8703-D6F39ADCD07E}" srcOrd="0" destOrd="0" presId="urn:microsoft.com/office/officeart/2018/2/layout/IconVerticalSolidList"/>
    <dgm:cxn modelId="{3B1844BF-B06D-4D03-9F3A-FB89E7F2A345}" type="presParOf" srcId="{4293190F-37BF-4790-8C42-7D254FB98D9B}" destId="{7CA441DB-E6A0-4526-AF19-CCF487075582}" srcOrd="1" destOrd="0" presId="urn:microsoft.com/office/officeart/2018/2/layout/IconVerticalSolidList"/>
    <dgm:cxn modelId="{3B41740B-C1D1-4E2E-A687-C6E2F34BCF80}" type="presParOf" srcId="{4293190F-37BF-4790-8C42-7D254FB98D9B}" destId="{C5085A54-FA7D-43AE-8671-3FEC47343DAD}" srcOrd="2" destOrd="0" presId="urn:microsoft.com/office/officeart/2018/2/layout/IconVerticalSolidList"/>
    <dgm:cxn modelId="{895FAAB2-4990-422C-ABE0-69C1CAF83FD6}" type="presParOf" srcId="{4293190F-37BF-4790-8C42-7D254FB98D9B}" destId="{3669DB43-E806-48EE-9716-6005E80C2DF8}" srcOrd="3" destOrd="0" presId="urn:microsoft.com/office/officeart/2018/2/layout/IconVerticalSolidList"/>
    <dgm:cxn modelId="{9B28231E-9C68-433A-B0D5-64D744F088B8}" type="presParOf" srcId="{776C263E-A207-44B5-922D-005A6DF5F0FA}" destId="{DA8DB67D-3FD5-45F3-85B3-20745654B0CC}" srcOrd="1" destOrd="0" presId="urn:microsoft.com/office/officeart/2018/2/layout/IconVerticalSolidList"/>
    <dgm:cxn modelId="{600AE5AD-5819-4A7C-8ACE-E93CAF5F3DAD}" type="presParOf" srcId="{776C263E-A207-44B5-922D-005A6DF5F0FA}" destId="{3937A017-581C-4DED-B3CC-AEB2DDB1327A}" srcOrd="2" destOrd="0" presId="urn:microsoft.com/office/officeart/2018/2/layout/IconVerticalSolidList"/>
    <dgm:cxn modelId="{E936713C-862F-44E2-939C-7A68BDA78D60}" type="presParOf" srcId="{3937A017-581C-4DED-B3CC-AEB2DDB1327A}" destId="{54C2CCA4-7FD3-44CF-95C9-7A55273C7F54}" srcOrd="0" destOrd="0" presId="urn:microsoft.com/office/officeart/2018/2/layout/IconVerticalSolidList"/>
    <dgm:cxn modelId="{B2DA7ABE-685A-49AD-B09D-B9FFB8FDE7DE}" type="presParOf" srcId="{3937A017-581C-4DED-B3CC-AEB2DDB1327A}" destId="{E608C737-4294-4C7F-B8F7-836D452D6621}" srcOrd="1" destOrd="0" presId="urn:microsoft.com/office/officeart/2018/2/layout/IconVerticalSolidList"/>
    <dgm:cxn modelId="{11187699-EBEC-4351-B766-0A018E06B6DC}" type="presParOf" srcId="{3937A017-581C-4DED-B3CC-AEB2DDB1327A}" destId="{AAA0456B-50E6-4F60-8621-8BB3C46A52B4}" srcOrd="2" destOrd="0" presId="urn:microsoft.com/office/officeart/2018/2/layout/IconVerticalSolidList"/>
    <dgm:cxn modelId="{CF64C886-CAA6-4017-AA80-C79EC0781910}" type="presParOf" srcId="{3937A017-581C-4DED-B3CC-AEB2DDB1327A}" destId="{DC3868A2-D220-48EA-B911-8BD3743432BA}" srcOrd="3" destOrd="0" presId="urn:microsoft.com/office/officeart/2018/2/layout/IconVerticalSolidList"/>
    <dgm:cxn modelId="{8A8F9DDF-67DF-487E-AC84-EDBBD0DF9F91}" type="presParOf" srcId="{776C263E-A207-44B5-922D-005A6DF5F0FA}" destId="{654CA13B-3463-4B90-9110-D67A84B596F6}" srcOrd="3" destOrd="0" presId="urn:microsoft.com/office/officeart/2018/2/layout/IconVerticalSolidList"/>
    <dgm:cxn modelId="{B25487B4-1A8B-4190-8AE3-A0984BD15EE2}" type="presParOf" srcId="{776C263E-A207-44B5-922D-005A6DF5F0FA}" destId="{AD69AB7F-1038-4153-86AD-1AB92A68CA8C}" srcOrd="4" destOrd="0" presId="urn:microsoft.com/office/officeart/2018/2/layout/IconVerticalSolidList"/>
    <dgm:cxn modelId="{166B3EAA-D8CD-465F-895B-B77E58872FBB}" type="presParOf" srcId="{AD69AB7F-1038-4153-86AD-1AB92A68CA8C}" destId="{D2CC1232-6258-46EA-A485-F6EE81AD883E}" srcOrd="0" destOrd="0" presId="urn:microsoft.com/office/officeart/2018/2/layout/IconVerticalSolidList"/>
    <dgm:cxn modelId="{6046927F-5148-472F-A14A-D178658A78BC}" type="presParOf" srcId="{AD69AB7F-1038-4153-86AD-1AB92A68CA8C}" destId="{1E64D3E1-8C0D-4CFE-BE3A-3CE723250B24}" srcOrd="1" destOrd="0" presId="urn:microsoft.com/office/officeart/2018/2/layout/IconVerticalSolidList"/>
    <dgm:cxn modelId="{0A6807AD-5657-4890-8A1C-801362E802CC}" type="presParOf" srcId="{AD69AB7F-1038-4153-86AD-1AB92A68CA8C}" destId="{15F98378-D1C3-42ED-A221-0B743438F3CE}" srcOrd="2" destOrd="0" presId="urn:microsoft.com/office/officeart/2018/2/layout/IconVerticalSolidList"/>
    <dgm:cxn modelId="{4AEEBDEB-DB26-47C0-BCC3-0FBAFA71C812}" type="presParOf" srcId="{AD69AB7F-1038-4153-86AD-1AB92A68CA8C}" destId="{1A43B66D-6B3C-4B11-B430-A119AAA1222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C72C3-59EF-493B-AC8E-47B2CEB58CAF}">
      <dsp:nvSpPr>
        <dsp:cNvPr id="0" name=""/>
        <dsp:cNvSpPr/>
      </dsp:nvSpPr>
      <dsp:spPr>
        <a:xfrm>
          <a:off x="0" y="685"/>
          <a:ext cx="5849557" cy="16048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9ED9DC-7DCD-43C2-90B4-A147C18AD231}">
      <dsp:nvSpPr>
        <dsp:cNvPr id="0" name=""/>
        <dsp:cNvSpPr/>
      </dsp:nvSpPr>
      <dsp:spPr>
        <a:xfrm>
          <a:off x="485480" y="361787"/>
          <a:ext cx="882691" cy="8826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F9DECF-01A0-4D96-8C98-8B2C51BEE92A}">
      <dsp:nvSpPr>
        <dsp:cNvPr id="0" name=""/>
        <dsp:cNvSpPr/>
      </dsp:nvSpPr>
      <dsp:spPr>
        <a:xfrm>
          <a:off x="1853652" y="685"/>
          <a:ext cx="3995904" cy="1604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851" tIns="169851" rIns="169851" bIns="169851" numCol="1" spcCol="1270" anchor="ctr" anchorCtr="0">
          <a:noAutofit/>
        </a:bodyPr>
        <a:lstStyle/>
        <a:p>
          <a:pPr marL="0" lvl="0" indent="0" algn="l" defTabSz="666750">
            <a:lnSpc>
              <a:spcPct val="90000"/>
            </a:lnSpc>
            <a:spcBef>
              <a:spcPct val="0"/>
            </a:spcBef>
            <a:spcAft>
              <a:spcPct val="35000"/>
            </a:spcAft>
            <a:buNone/>
          </a:pPr>
          <a:r>
            <a:rPr lang="en-US" sz="1500" kern="1200"/>
            <a:t>A dispute also arose among them, as to which of them was to be regarded as the greatest. And he said to them, “The kings of the Gentiles exercise lordship over them, and those in authority over them are called benefactors. </a:t>
          </a:r>
        </a:p>
      </dsp:txBody>
      <dsp:txXfrm>
        <a:off x="1853652" y="685"/>
        <a:ext cx="3995904" cy="1604894"/>
      </dsp:txXfrm>
    </dsp:sp>
    <dsp:sp modelId="{D4D1133A-D8FA-4B34-9E04-2FC33EC610EB}">
      <dsp:nvSpPr>
        <dsp:cNvPr id="0" name=""/>
        <dsp:cNvSpPr/>
      </dsp:nvSpPr>
      <dsp:spPr>
        <a:xfrm>
          <a:off x="0" y="2006803"/>
          <a:ext cx="5849557" cy="16048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00BF09-41C2-4247-B278-7F35C7B173DF}">
      <dsp:nvSpPr>
        <dsp:cNvPr id="0" name=""/>
        <dsp:cNvSpPr/>
      </dsp:nvSpPr>
      <dsp:spPr>
        <a:xfrm>
          <a:off x="485480" y="2367904"/>
          <a:ext cx="882691" cy="8826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5683C7-BBA6-4EBC-B116-C36870B4F9FC}">
      <dsp:nvSpPr>
        <dsp:cNvPr id="0" name=""/>
        <dsp:cNvSpPr/>
      </dsp:nvSpPr>
      <dsp:spPr>
        <a:xfrm>
          <a:off x="1853652" y="2006803"/>
          <a:ext cx="3995904" cy="1604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851" tIns="169851" rIns="169851" bIns="169851" numCol="1" spcCol="1270" anchor="ctr" anchorCtr="0">
          <a:noAutofit/>
        </a:bodyPr>
        <a:lstStyle/>
        <a:p>
          <a:pPr marL="0" lvl="0" indent="0" algn="l" defTabSz="666750">
            <a:lnSpc>
              <a:spcPct val="90000"/>
            </a:lnSpc>
            <a:spcBef>
              <a:spcPct val="0"/>
            </a:spcBef>
            <a:spcAft>
              <a:spcPct val="35000"/>
            </a:spcAft>
            <a:buNone/>
          </a:pPr>
          <a:r>
            <a:rPr lang="en-US" sz="1500" kern="1200"/>
            <a:t>But not so with you. Rather, let the greatest among you become as the youngest, and the leader as one who serves. </a:t>
          </a:r>
        </a:p>
      </dsp:txBody>
      <dsp:txXfrm>
        <a:off x="1853652" y="2006803"/>
        <a:ext cx="3995904" cy="1604894"/>
      </dsp:txXfrm>
    </dsp:sp>
    <dsp:sp modelId="{4890142C-0F52-4115-B416-F2B9356E5B47}">
      <dsp:nvSpPr>
        <dsp:cNvPr id="0" name=""/>
        <dsp:cNvSpPr/>
      </dsp:nvSpPr>
      <dsp:spPr>
        <a:xfrm>
          <a:off x="0" y="4012921"/>
          <a:ext cx="5849557" cy="16048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33140E-9CE2-498C-9B12-0E27AA803D03}">
      <dsp:nvSpPr>
        <dsp:cNvPr id="0" name=""/>
        <dsp:cNvSpPr/>
      </dsp:nvSpPr>
      <dsp:spPr>
        <a:xfrm>
          <a:off x="485480" y="4374022"/>
          <a:ext cx="882691" cy="8826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E84314-FDD9-4C86-89DF-57A47C1A3985}">
      <dsp:nvSpPr>
        <dsp:cNvPr id="0" name=""/>
        <dsp:cNvSpPr/>
      </dsp:nvSpPr>
      <dsp:spPr>
        <a:xfrm>
          <a:off x="1853652" y="4012921"/>
          <a:ext cx="3995904" cy="1604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851" tIns="169851" rIns="169851" bIns="169851" numCol="1" spcCol="1270" anchor="ctr" anchorCtr="0">
          <a:noAutofit/>
        </a:bodyPr>
        <a:lstStyle/>
        <a:p>
          <a:pPr marL="0" lvl="0" indent="0" algn="l" defTabSz="666750">
            <a:lnSpc>
              <a:spcPct val="90000"/>
            </a:lnSpc>
            <a:spcBef>
              <a:spcPct val="0"/>
            </a:spcBef>
            <a:spcAft>
              <a:spcPct val="35000"/>
            </a:spcAft>
            <a:buNone/>
          </a:pPr>
          <a:r>
            <a:rPr lang="en-US" sz="1500" kern="1200"/>
            <a:t>For who is the greater, one who rests at the table or one who serves? Is it not the one who rests at the table? But I am among you as the one who serves. </a:t>
          </a:r>
        </a:p>
      </dsp:txBody>
      <dsp:txXfrm>
        <a:off x="1853652" y="4012921"/>
        <a:ext cx="3995904" cy="1604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11EE5-8F87-4B15-947E-9486B9181DFD}">
      <dsp:nvSpPr>
        <dsp:cNvPr id="0" name=""/>
        <dsp:cNvSpPr/>
      </dsp:nvSpPr>
      <dsp:spPr>
        <a:xfrm>
          <a:off x="0" y="512"/>
          <a:ext cx="9858191" cy="120012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294762-B94C-4E96-9AFD-96875DEAD2AF}">
      <dsp:nvSpPr>
        <dsp:cNvPr id="0" name=""/>
        <dsp:cNvSpPr/>
      </dsp:nvSpPr>
      <dsp:spPr>
        <a:xfrm>
          <a:off x="363039" y="270541"/>
          <a:ext cx="660071" cy="6600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4512D1-857D-44E5-ABB4-F4B7504CB939}">
      <dsp:nvSpPr>
        <dsp:cNvPr id="0" name=""/>
        <dsp:cNvSpPr/>
      </dsp:nvSpPr>
      <dsp:spPr>
        <a:xfrm>
          <a:off x="1386149" y="512"/>
          <a:ext cx="8472041" cy="1200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14" tIns="127014" rIns="127014" bIns="127014" numCol="1" spcCol="1270" anchor="ctr" anchorCtr="0">
          <a:noAutofit/>
        </a:bodyPr>
        <a:lstStyle/>
        <a:p>
          <a:pPr marL="0" lvl="0" indent="0" algn="l" defTabSz="977900">
            <a:lnSpc>
              <a:spcPct val="100000"/>
            </a:lnSpc>
            <a:spcBef>
              <a:spcPct val="0"/>
            </a:spcBef>
            <a:spcAft>
              <a:spcPct val="35000"/>
            </a:spcAft>
            <a:buNone/>
          </a:pPr>
          <a:r>
            <a:rPr lang="en-US" sz="2200" kern="1200" dirty="0"/>
            <a:t>How much do I grow? How much am I willing to learn and be changed? Leadership is not about winning it is about growing.</a:t>
          </a:r>
          <a:endParaRPr lang="en-US" sz="2000" kern="1200" dirty="0"/>
        </a:p>
      </dsp:txBody>
      <dsp:txXfrm>
        <a:off x="1386149" y="512"/>
        <a:ext cx="8472041" cy="1200129"/>
      </dsp:txXfrm>
    </dsp:sp>
    <dsp:sp modelId="{EC42A594-2FF4-473F-887A-FFA35D8886F3}">
      <dsp:nvSpPr>
        <dsp:cNvPr id="0" name=""/>
        <dsp:cNvSpPr/>
      </dsp:nvSpPr>
      <dsp:spPr>
        <a:xfrm>
          <a:off x="0" y="1500674"/>
          <a:ext cx="9858191" cy="120012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8D028D-0143-4285-ACF8-2C7FC0F939F9}">
      <dsp:nvSpPr>
        <dsp:cNvPr id="0" name=""/>
        <dsp:cNvSpPr/>
      </dsp:nvSpPr>
      <dsp:spPr>
        <a:xfrm>
          <a:off x="363039" y="1770703"/>
          <a:ext cx="660071" cy="660071"/>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35A86C-E4D3-4EFB-BA99-565E4A2A47B9}">
      <dsp:nvSpPr>
        <dsp:cNvPr id="0" name=""/>
        <dsp:cNvSpPr/>
      </dsp:nvSpPr>
      <dsp:spPr>
        <a:xfrm>
          <a:off x="1386149" y="1500674"/>
          <a:ext cx="8472041" cy="1200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14" tIns="127014" rIns="127014" bIns="127014" numCol="1" spcCol="1270" anchor="ctr" anchorCtr="0">
          <a:noAutofit/>
        </a:bodyPr>
        <a:lstStyle/>
        <a:p>
          <a:pPr marL="0" lvl="0" indent="0" algn="l" defTabSz="977900">
            <a:lnSpc>
              <a:spcPct val="100000"/>
            </a:lnSpc>
            <a:spcBef>
              <a:spcPct val="0"/>
            </a:spcBef>
            <a:spcAft>
              <a:spcPct val="35000"/>
            </a:spcAft>
            <a:buNone/>
          </a:pPr>
          <a:r>
            <a:rPr lang="en-US" sz="2200" kern="1200" dirty="0"/>
            <a:t>How much can I see others instead of just myself? </a:t>
          </a:r>
          <a:br>
            <a:rPr lang="en-US" sz="2200" kern="1200" dirty="0"/>
          </a:br>
          <a:r>
            <a:rPr lang="en-US" sz="2000" kern="1200" dirty="0"/>
            <a:t>Leadership is not about a position it is about helping people.</a:t>
          </a:r>
        </a:p>
      </dsp:txBody>
      <dsp:txXfrm>
        <a:off x="1386149" y="1500674"/>
        <a:ext cx="8472041" cy="1200129"/>
      </dsp:txXfrm>
    </dsp:sp>
    <dsp:sp modelId="{336D2493-8FB9-4348-ACB2-DA25A408AF5B}">
      <dsp:nvSpPr>
        <dsp:cNvPr id="0" name=""/>
        <dsp:cNvSpPr/>
      </dsp:nvSpPr>
      <dsp:spPr>
        <a:xfrm>
          <a:off x="0" y="3000835"/>
          <a:ext cx="9858191" cy="120012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17FAE8-5B69-44B4-8233-8D8581241AC0}">
      <dsp:nvSpPr>
        <dsp:cNvPr id="0" name=""/>
        <dsp:cNvSpPr/>
      </dsp:nvSpPr>
      <dsp:spPr>
        <a:xfrm>
          <a:off x="363039" y="3270864"/>
          <a:ext cx="660071" cy="6600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57DA1A-A8F5-4542-BD6C-A3F829869B25}">
      <dsp:nvSpPr>
        <dsp:cNvPr id="0" name=""/>
        <dsp:cNvSpPr/>
      </dsp:nvSpPr>
      <dsp:spPr>
        <a:xfrm>
          <a:off x="1386149" y="3000835"/>
          <a:ext cx="8472041" cy="1200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14" tIns="127014" rIns="127014" bIns="127014" numCol="1" spcCol="1270" anchor="ctr" anchorCtr="0">
          <a:noAutofit/>
        </a:bodyPr>
        <a:lstStyle/>
        <a:p>
          <a:pPr marL="0" lvl="0" indent="0" algn="l" defTabSz="977900">
            <a:lnSpc>
              <a:spcPct val="100000"/>
            </a:lnSpc>
            <a:spcBef>
              <a:spcPct val="0"/>
            </a:spcBef>
            <a:spcAft>
              <a:spcPct val="35000"/>
            </a:spcAft>
            <a:buNone/>
          </a:pPr>
          <a:r>
            <a:rPr lang="en-US" sz="2200" kern="1200" dirty="0"/>
            <a:t>How much am I willing to take responsibility? </a:t>
          </a:r>
          <a:br>
            <a:rPr lang="en-US" sz="2200" kern="1200" dirty="0"/>
          </a:br>
          <a:r>
            <a:rPr lang="en-US" sz="2000" kern="1200" dirty="0"/>
            <a:t>When nobody raises their hands, nothing will change.</a:t>
          </a:r>
        </a:p>
      </dsp:txBody>
      <dsp:txXfrm>
        <a:off x="1386149" y="3000835"/>
        <a:ext cx="8472041" cy="12001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5815D-821D-4C9D-9B18-BFE19052B973}">
      <dsp:nvSpPr>
        <dsp:cNvPr id="0" name=""/>
        <dsp:cNvSpPr/>
      </dsp:nvSpPr>
      <dsp:spPr>
        <a:xfrm>
          <a:off x="9242" y="1070709"/>
          <a:ext cx="5524797" cy="2209919"/>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6025" tIns="65342" rIns="65342" bIns="65342" numCol="1" spcCol="1270" anchor="ctr" anchorCtr="0">
          <a:noAutofit/>
        </a:bodyPr>
        <a:lstStyle/>
        <a:p>
          <a:pPr marL="0" lvl="0" indent="0" algn="ctr" defTabSz="2178050">
            <a:lnSpc>
              <a:spcPct val="90000"/>
            </a:lnSpc>
            <a:spcBef>
              <a:spcPct val="0"/>
            </a:spcBef>
            <a:spcAft>
              <a:spcPct val="35000"/>
            </a:spcAft>
            <a:buNone/>
          </a:pPr>
          <a:r>
            <a:rPr lang="en-GB" sz="4900" b="0" i="0" kern="1200"/>
            <a:t>It was not about himself</a:t>
          </a:r>
          <a:endParaRPr lang="en-GB" sz="4900" kern="1200"/>
        </a:p>
      </dsp:txBody>
      <dsp:txXfrm>
        <a:off x="1114202" y="1070709"/>
        <a:ext cx="3314878" cy="2209919"/>
      </dsp:txXfrm>
    </dsp:sp>
    <dsp:sp modelId="{442112DE-6F89-4FA0-920C-BDE92F1265B9}">
      <dsp:nvSpPr>
        <dsp:cNvPr id="0" name=""/>
        <dsp:cNvSpPr/>
      </dsp:nvSpPr>
      <dsp:spPr>
        <a:xfrm>
          <a:off x="4981560" y="1070709"/>
          <a:ext cx="5524797" cy="2209919"/>
        </a:xfrm>
        <a:prstGeom prst="chevron">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6025" tIns="65342" rIns="65342" bIns="65342" numCol="1" spcCol="1270" anchor="ctr" anchorCtr="0">
          <a:noAutofit/>
        </a:bodyPr>
        <a:lstStyle/>
        <a:p>
          <a:pPr marL="0" lvl="0" indent="0" algn="ctr" defTabSz="2178050">
            <a:lnSpc>
              <a:spcPct val="90000"/>
            </a:lnSpc>
            <a:spcBef>
              <a:spcPct val="0"/>
            </a:spcBef>
            <a:spcAft>
              <a:spcPct val="35000"/>
            </a:spcAft>
            <a:buNone/>
          </a:pPr>
          <a:r>
            <a:rPr lang="en-GB" sz="4900" b="0" i="0" kern="1200" dirty="0"/>
            <a:t>He had an attitude of Jesus </a:t>
          </a:r>
          <a:endParaRPr lang="en-GB" sz="4900" kern="1200" dirty="0"/>
        </a:p>
      </dsp:txBody>
      <dsp:txXfrm>
        <a:off x="6086520" y="1070709"/>
        <a:ext cx="3314878" cy="22099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BC701-7F8E-4972-8703-D6F39ADCD07E}">
      <dsp:nvSpPr>
        <dsp:cNvPr id="0" name=""/>
        <dsp:cNvSpPr/>
      </dsp:nvSpPr>
      <dsp:spPr>
        <a:xfrm>
          <a:off x="0" y="531"/>
          <a:ext cx="9225767" cy="124293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A441DB-E6A0-4526-AF19-CCF487075582}">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69DB43-E806-48EE-9716-6005E80C2DF8}">
      <dsp:nvSpPr>
        <dsp:cNvPr id="0" name=""/>
        <dsp:cNvSpPr/>
      </dsp:nvSpPr>
      <dsp:spPr>
        <a:xfrm>
          <a:off x="1435590" y="531"/>
          <a:ext cx="7790176"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dirty="0"/>
            <a:t>Our mind just justifies what our hearts already decided. Everybody have a worldview. To think to be neutral is an illusion </a:t>
          </a:r>
        </a:p>
      </dsp:txBody>
      <dsp:txXfrm>
        <a:off x="1435590" y="531"/>
        <a:ext cx="7790176" cy="1242935"/>
      </dsp:txXfrm>
    </dsp:sp>
    <dsp:sp modelId="{54C2CCA4-7FD3-44CF-95C9-7A55273C7F54}">
      <dsp:nvSpPr>
        <dsp:cNvPr id="0" name=""/>
        <dsp:cNvSpPr/>
      </dsp:nvSpPr>
      <dsp:spPr>
        <a:xfrm>
          <a:off x="0" y="1554201"/>
          <a:ext cx="9225767" cy="124293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8C737-4294-4C7F-B8F7-836D452D6621}">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3868A2-D220-48EA-B911-8BD3743432BA}">
      <dsp:nvSpPr>
        <dsp:cNvPr id="0" name=""/>
        <dsp:cNvSpPr/>
      </dsp:nvSpPr>
      <dsp:spPr>
        <a:xfrm>
          <a:off x="1435590" y="1554201"/>
          <a:ext cx="7790176"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dirty="0"/>
            <a:t>Have the humbleness to test your hearts and beliefs?</a:t>
          </a:r>
          <a:br>
            <a:rPr lang="en-US" sz="2100" kern="1200" dirty="0"/>
          </a:br>
          <a:r>
            <a:rPr lang="en-US" sz="2100" kern="1200" dirty="0"/>
            <a:t>If you are not able to criticize what you love, you know and what you stay for, you cannot grow</a:t>
          </a:r>
        </a:p>
      </dsp:txBody>
      <dsp:txXfrm>
        <a:off x="1435590" y="1554201"/>
        <a:ext cx="7790176" cy="1242935"/>
      </dsp:txXfrm>
    </dsp:sp>
    <dsp:sp modelId="{D2CC1232-6258-46EA-A485-F6EE81AD883E}">
      <dsp:nvSpPr>
        <dsp:cNvPr id="0" name=""/>
        <dsp:cNvSpPr/>
      </dsp:nvSpPr>
      <dsp:spPr>
        <a:xfrm>
          <a:off x="0" y="3108402"/>
          <a:ext cx="9225767" cy="124293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64D3E1-8C0D-4CFE-BE3A-3CE723250B24}">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43B66D-6B3C-4B11-B430-A119AAA12223}">
      <dsp:nvSpPr>
        <dsp:cNvPr id="0" name=""/>
        <dsp:cNvSpPr/>
      </dsp:nvSpPr>
      <dsp:spPr>
        <a:xfrm>
          <a:off x="1435590" y="3107870"/>
          <a:ext cx="7790176"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dirty="0"/>
            <a:t>Renew our minds to be able to live what is good  </a:t>
          </a:r>
          <a:br>
            <a:rPr lang="en-US" sz="2100" kern="1200" dirty="0"/>
          </a:br>
          <a:r>
            <a:rPr lang="en-US" sz="2100" kern="1200" dirty="0"/>
            <a:t>Testing your belief according to the bible, every day.</a:t>
          </a:r>
        </a:p>
      </dsp:txBody>
      <dsp:txXfrm>
        <a:off x="1435590" y="3107870"/>
        <a:ext cx="7790176"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1D599-6B31-4C1C-A620-10A5D8D9FC51}" type="datetimeFigureOut">
              <a:rPr lang="en-GB" smtClean="0"/>
              <a:t>25/10/2023</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64016D-A729-4F56-94B1-C5D13E273D3C}" type="slidenum">
              <a:rPr lang="en-GB" smtClean="0"/>
              <a:t>‹Nr.›</a:t>
            </a:fld>
            <a:endParaRPr lang="en-GB"/>
          </a:p>
        </p:txBody>
      </p:sp>
    </p:spTree>
    <p:extLst>
      <p:ext uri="{BB962C8B-B14F-4D97-AF65-F5344CB8AC3E}">
        <p14:creationId xmlns:p14="http://schemas.microsoft.com/office/powerpoint/2010/main" val="1206005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txBox="1">
            <a:spLocks noGrp="1"/>
          </p:cNvSpPr>
          <p:nvPr>
            <p:ph type="sldNum" idx="12"/>
          </p:nvPr>
        </p:nvSpPr>
        <p:spPr>
          <a:xfrm>
            <a:off x="3901699" y="9516040"/>
            <a:ext cx="2984870" cy="502675"/>
          </a:xfrm>
          <a:prstGeom prst="rect">
            <a:avLst/>
          </a:prstGeom>
          <a:noFill/>
          <a:ln>
            <a:noFill/>
          </a:ln>
        </p:spPr>
        <p:txBody>
          <a:bodyPr spcFirstLastPara="1" wrap="square" lIns="96575" tIns="48300" rIns="96575" bIns="48300"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21</a:t>
            </a:fld>
            <a:endParaRPr sz="1300" b="0" i="0" u="none" strike="noStrike" cap="none" dirty="0">
              <a:solidFill>
                <a:schemeClr val="dk1"/>
              </a:solidFill>
              <a:latin typeface="Calibri"/>
              <a:ea typeface="Calibri"/>
              <a:cs typeface="Calibri"/>
              <a:sym typeface="Calibri"/>
            </a:endParaRPr>
          </a:p>
        </p:txBody>
      </p:sp>
      <p:sp>
        <p:nvSpPr>
          <p:cNvPr id="137" name="Google Shape;137;p5:notes"/>
          <p:cNvSpPr>
            <a:spLocks noGrp="1" noRot="1" noChangeAspect="1"/>
          </p:cNvSpPr>
          <p:nvPr>
            <p:ph type="sldImg" idx="2"/>
          </p:nvPr>
        </p:nvSpPr>
        <p:spPr>
          <a:xfrm>
            <a:off x="-168275" y="844550"/>
            <a:ext cx="7467600" cy="42021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 name="Google Shape;138;p5:notes"/>
          <p:cNvSpPr txBox="1">
            <a:spLocks noGrp="1"/>
          </p:cNvSpPr>
          <p:nvPr>
            <p:ph type="body" idx="1"/>
          </p:nvPr>
        </p:nvSpPr>
        <p:spPr>
          <a:xfrm>
            <a:off x="712734" y="5327660"/>
            <a:ext cx="5705057" cy="5044143"/>
          </a:xfrm>
          <a:prstGeom prst="rect">
            <a:avLst/>
          </a:prstGeom>
          <a:noFill/>
          <a:ln>
            <a:noFill/>
          </a:ln>
        </p:spPr>
        <p:txBody>
          <a:bodyPr spcFirstLastPara="1" wrap="square" lIns="101400" tIns="50700" rIns="101400" bIns="50700"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FC82C4-78D7-F361-08CE-34E901732F0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D875C395-5739-BF48-2A43-0ED4F15C61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Datumsplatzhalter 3">
            <a:extLst>
              <a:ext uri="{FF2B5EF4-FFF2-40B4-BE49-F238E27FC236}">
                <a16:creationId xmlns:a16="http://schemas.microsoft.com/office/drawing/2014/main" id="{97749EE3-A277-74D4-BE17-4E6B56AF92DB}"/>
              </a:ext>
            </a:extLst>
          </p:cNvPr>
          <p:cNvSpPr>
            <a:spLocks noGrp="1"/>
          </p:cNvSpPr>
          <p:nvPr>
            <p:ph type="dt" sz="half" idx="10"/>
          </p:nvPr>
        </p:nvSpPr>
        <p:spPr/>
        <p:txBody>
          <a:bodyPr/>
          <a:lstStyle/>
          <a:p>
            <a:fld id="{1E700B27-DE4C-4B9E-BB11-B9027034A00F}" type="datetimeFigureOut">
              <a:rPr lang="en-US" smtClean="0"/>
              <a:pPr/>
              <a:t>10/25/2023</a:t>
            </a:fld>
            <a:endParaRPr lang="en-US" dirty="0"/>
          </a:p>
        </p:txBody>
      </p:sp>
      <p:sp>
        <p:nvSpPr>
          <p:cNvPr id="5" name="Fußzeilenplatzhalter 4">
            <a:extLst>
              <a:ext uri="{FF2B5EF4-FFF2-40B4-BE49-F238E27FC236}">
                <a16:creationId xmlns:a16="http://schemas.microsoft.com/office/drawing/2014/main" id="{E8F9E860-1D62-676E-C9CD-3C7F1022EA42}"/>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BC09A6FF-B37E-E9C5-35A9-06CE0028D919}"/>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601663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47E5E4-6FF6-6246-88A4-7563ED4C15C3}"/>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a16="http://schemas.microsoft.com/office/drawing/2014/main" id="{307CBC7C-E7CE-C7A0-CE37-0B8D7F456B6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C8C3CA27-1C8F-0BF2-9FD1-0FD9843C2BF8}"/>
              </a:ext>
            </a:extLst>
          </p:cNvPr>
          <p:cNvSpPr>
            <a:spLocks noGrp="1"/>
          </p:cNvSpPr>
          <p:nvPr>
            <p:ph type="dt" sz="half" idx="10"/>
          </p:nvPr>
        </p:nvSpPr>
        <p:spPr/>
        <p:txBody>
          <a:bodyPr/>
          <a:lstStyle/>
          <a:p>
            <a:fld id="{80DBE609-F3F2-45E6-BD6A-E03A8C86C1AE}" type="datetimeFigureOut">
              <a:rPr lang="en-US" smtClean="0"/>
              <a:t>10/25/2023</a:t>
            </a:fld>
            <a:endParaRPr lang="en-US" dirty="0"/>
          </a:p>
        </p:txBody>
      </p:sp>
      <p:sp>
        <p:nvSpPr>
          <p:cNvPr id="5" name="Fußzeilenplatzhalter 4">
            <a:extLst>
              <a:ext uri="{FF2B5EF4-FFF2-40B4-BE49-F238E27FC236}">
                <a16:creationId xmlns:a16="http://schemas.microsoft.com/office/drawing/2014/main" id="{D6C8B63B-5167-50AA-27C7-C36F6BAC5EF7}"/>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D8634ED1-742C-B59B-41B2-A0F4779F4AA9}"/>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773447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330EEEF-D932-3A47-E370-E2D2CA0E34E8}"/>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GB"/>
          </a:p>
        </p:txBody>
      </p:sp>
      <p:sp>
        <p:nvSpPr>
          <p:cNvPr id="3" name="Vertikaler Textplatzhalter 2">
            <a:extLst>
              <a:ext uri="{FF2B5EF4-FFF2-40B4-BE49-F238E27FC236}">
                <a16:creationId xmlns:a16="http://schemas.microsoft.com/office/drawing/2014/main" id="{8B2154F8-419B-E38F-80BB-C4665A8EB35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FD1DFB16-6FC8-5F31-2B1B-4AD62D6E562D}"/>
              </a:ext>
            </a:extLst>
          </p:cNvPr>
          <p:cNvSpPr>
            <a:spLocks noGrp="1"/>
          </p:cNvSpPr>
          <p:nvPr>
            <p:ph type="dt" sz="half" idx="10"/>
          </p:nvPr>
        </p:nvSpPr>
        <p:spPr/>
        <p:txBody>
          <a:bodyPr/>
          <a:lstStyle/>
          <a:p>
            <a:fld id="{7A24AD68-089C-4467-A8F3-EA2BBCA6B44E}" type="datetimeFigureOut">
              <a:rPr lang="en-US" smtClean="0"/>
              <a:t>10/25/2023</a:t>
            </a:fld>
            <a:endParaRPr lang="en-US" dirty="0"/>
          </a:p>
        </p:txBody>
      </p:sp>
      <p:sp>
        <p:nvSpPr>
          <p:cNvPr id="5" name="Fußzeilenplatzhalter 4">
            <a:extLst>
              <a:ext uri="{FF2B5EF4-FFF2-40B4-BE49-F238E27FC236}">
                <a16:creationId xmlns:a16="http://schemas.microsoft.com/office/drawing/2014/main" id="{AB04362F-787F-F383-5A83-960317194096}"/>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6CC20CAE-3D0B-41E3-5172-D987D4ADD9DA}"/>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539799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C40F4739-9812-4A9F-890D-2AD6BA5F6EE8}" type="datetimeFigureOut">
              <a:rPr lang="en-US" smtClean="0"/>
              <a:t>10/25/2023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010353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1"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6521AB4-2046-485A-B69F-4ACEB997DBE2}"/>
              </a:ext>
            </a:extLst>
          </p:cNvPr>
          <p:cNvSpPr>
            <a:spLocks noGrp="1"/>
          </p:cNvSpPr>
          <p:nvPr>
            <p:ph type="dt" sz="half" idx="14"/>
          </p:nvPr>
        </p:nvSpPr>
        <p:spPr/>
        <p:txBody>
          <a:bodyPr/>
          <a:lstStyle>
            <a:lvl1pPr>
              <a:defRPr/>
            </a:lvl1pPr>
          </a:lstStyle>
          <a:p>
            <a:fld id="{C4408324-A84C-4A45-93B6-78D079CCE772}" type="datetime1">
              <a:rPr lang="en-US" smtClean="0"/>
              <a:t>10/25/2023</a:t>
            </a:fld>
            <a:endParaRPr lang="en-US" dirty="0"/>
          </a:p>
        </p:txBody>
      </p:sp>
      <p:sp>
        <p:nvSpPr>
          <p:cNvPr id="5" name="Footer Placeholder 4">
            <a:extLst>
              <a:ext uri="{FF2B5EF4-FFF2-40B4-BE49-F238E27FC236}">
                <a16:creationId xmlns:a16="http://schemas.microsoft.com/office/drawing/2014/main" id="{E0A27EB4-81B8-4748-963C-38E3443EED9C}"/>
              </a:ext>
            </a:extLst>
          </p:cNvPr>
          <p:cNvSpPr>
            <a:spLocks noGrp="1"/>
          </p:cNvSpPr>
          <p:nvPr>
            <p:ph type="ftr" sz="quarter" idx="15"/>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DCF91E8D-CF34-4D58-B912-C66E11E2A1C2}"/>
              </a:ext>
            </a:extLst>
          </p:cNvPr>
          <p:cNvSpPr>
            <a:spLocks noGrp="1"/>
          </p:cNvSpPr>
          <p:nvPr>
            <p:ph type="sldNum" sz="quarter" idx="16"/>
          </p:nvPr>
        </p:nvSpPr>
        <p:spPr/>
        <p:txBody>
          <a:bodyPr/>
          <a:lstStyle>
            <a:lvl1pPr>
              <a:defRPr/>
            </a:lvl1pPr>
          </a:lstStyle>
          <a:p>
            <a:pPr algn="l"/>
            <a:fld id="{FAEF9944-A4F6-4C59-AEBD-678D6480B8EA}" type="slidenum">
              <a:rPr lang="en-US" smtClean="0"/>
              <a:pPr algn="l"/>
              <a:t>‹Nr.›</a:t>
            </a:fld>
            <a:endParaRPr lang="en-US" dirty="0"/>
          </a:p>
        </p:txBody>
      </p:sp>
    </p:spTree>
    <p:extLst>
      <p:ext uri="{BB962C8B-B14F-4D97-AF65-F5344CB8AC3E}">
        <p14:creationId xmlns:p14="http://schemas.microsoft.com/office/powerpoint/2010/main" val="403360511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halt" type="objOnly">
  <p:cSld name="Inhalt">
    <p:spTree>
      <p:nvGrpSpPr>
        <p:cNvPr id="1" name="Shape 22"/>
        <p:cNvGrpSpPr/>
        <p:nvPr/>
      </p:nvGrpSpPr>
      <p:grpSpPr>
        <a:xfrm>
          <a:off x="0" y="0"/>
          <a:ext cx="0" cy="0"/>
          <a:chOff x="0" y="0"/>
          <a:chExt cx="0" cy="0"/>
        </a:xfrm>
      </p:grpSpPr>
      <p:sp>
        <p:nvSpPr>
          <p:cNvPr id="23" name="Google Shape;23;p80"/>
          <p:cNvSpPr txBox="1">
            <a:spLocks noGrp="1"/>
          </p:cNvSpPr>
          <p:nvPr>
            <p:ph type="body" idx="1"/>
          </p:nvPr>
        </p:nvSpPr>
        <p:spPr>
          <a:xfrm>
            <a:off x="914400" y="53976"/>
            <a:ext cx="10363200" cy="6804025"/>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24" name="Google Shape;24;p80"/>
          <p:cNvSpPr txBox="1">
            <a:spLocks noGrp="1"/>
          </p:cNvSpPr>
          <p:nvPr>
            <p:ph type="sldNum" idx="12"/>
          </p:nvPr>
        </p:nvSpPr>
        <p:spPr>
          <a:xfrm>
            <a:off x="9971618" y="6456363"/>
            <a:ext cx="374649" cy="2794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chemeClr val="accent1"/>
                </a:solidFill>
                <a:latin typeface="Corbel"/>
                <a:ea typeface="Corbel"/>
                <a:cs typeface="Corbel"/>
                <a:sym typeface="Corbel"/>
              </a:defRPr>
            </a:lvl1pPr>
            <a:lvl2pPr marL="0" marR="0" lvl="1" indent="0" algn="r">
              <a:spcBef>
                <a:spcPts val="0"/>
              </a:spcBef>
              <a:buNone/>
              <a:defRPr sz="1200" b="0" i="0" u="none" strike="noStrike" cap="none">
                <a:solidFill>
                  <a:schemeClr val="accent1"/>
                </a:solidFill>
                <a:latin typeface="Corbel"/>
                <a:ea typeface="Corbel"/>
                <a:cs typeface="Corbel"/>
                <a:sym typeface="Corbel"/>
              </a:defRPr>
            </a:lvl2pPr>
            <a:lvl3pPr marL="0" marR="0" lvl="2" indent="0" algn="r">
              <a:spcBef>
                <a:spcPts val="0"/>
              </a:spcBef>
              <a:buNone/>
              <a:defRPr sz="1200" b="0" i="0" u="none" strike="noStrike" cap="none">
                <a:solidFill>
                  <a:schemeClr val="accent1"/>
                </a:solidFill>
                <a:latin typeface="Corbel"/>
                <a:ea typeface="Corbel"/>
                <a:cs typeface="Corbel"/>
                <a:sym typeface="Corbel"/>
              </a:defRPr>
            </a:lvl3pPr>
            <a:lvl4pPr marL="0" marR="0" lvl="3" indent="0" algn="r">
              <a:spcBef>
                <a:spcPts val="0"/>
              </a:spcBef>
              <a:buNone/>
              <a:defRPr sz="1200" b="0" i="0" u="none" strike="noStrike" cap="none">
                <a:solidFill>
                  <a:schemeClr val="accent1"/>
                </a:solidFill>
                <a:latin typeface="Corbel"/>
                <a:ea typeface="Corbel"/>
                <a:cs typeface="Corbel"/>
                <a:sym typeface="Corbel"/>
              </a:defRPr>
            </a:lvl4pPr>
            <a:lvl5pPr marL="0" marR="0" lvl="4" indent="0" algn="r">
              <a:spcBef>
                <a:spcPts val="0"/>
              </a:spcBef>
              <a:buNone/>
              <a:defRPr sz="1200" b="0" i="0" u="none" strike="noStrike" cap="none">
                <a:solidFill>
                  <a:schemeClr val="accent1"/>
                </a:solidFill>
                <a:latin typeface="Corbel"/>
                <a:ea typeface="Corbel"/>
                <a:cs typeface="Corbel"/>
                <a:sym typeface="Corbel"/>
              </a:defRPr>
            </a:lvl5pPr>
            <a:lvl6pPr marL="0" marR="0" lvl="5" indent="0" algn="r">
              <a:spcBef>
                <a:spcPts val="0"/>
              </a:spcBef>
              <a:buNone/>
              <a:defRPr sz="1200" b="0" i="0" u="none" strike="noStrike" cap="none">
                <a:solidFill>
                  <a:schemeClr val="accent1"/>
                </a:solidFill>
                <a:latin typeface="Corbel"/>
                <a:ea typeface="Corbel"/>
                <a:cs typeface="Corbel"/>
                <a:sym typeface="Corbel"/>
              </a:defRPr>
            </a:lvl6pPr>
            <a:lvl7pPr marL="0" marR="0" lvl="6" indent="0" algn="r">
              <a:spcBef>
                <a:spcPts val="0"/>
              </a:spcBef>
              <a:buNone/>
              <a:defRPr sz="1200" b="0" i="0" u="none" strike="noStrike" cap="none">
                <a:solidFill>
                  <a:schemeClr val="accent1"/>
                </a:solidFill>
                <a:latin typeface="Corbel"/>
                <a:ea typeface="Corbel"/>
                <a:cs typeface="Corbel"/>
                <a:sym typeface="Corbel"/>
              </a:defRPr>
            </a:lvl7pPr>
            <a:lvl8pPr marL="0" marR="0" lvl="7" indent="0" algn="r">
              <a:spcBef>
                <a:spcPts val="0"/>
              </a:spcBef>
              <a:buNone/>
              <a:defRPr sz="1200" b="0" i="0" u="none" strike="noStrike" cap="none">
                <a:solidFill>
                  <a:schemeClr val="accent1"/>
                </a:solidFill>
                <a:latin typeface="Corbel"/>
                <a:ea typeface="Corbel"/>
                <a:cs typeface="Corbel"/>
                <a:sym typeface="Corbel"/>
              </a:defRPr>
            </a:lvl8pPr>
            <a:lvl9pPr marL="0" marR="0" lvl="8" indent="0" algn="r">
              <a:spcBef>
                <a:spcPts val="0"/>
              </a:spcBef>
              <a:buNone/>
              <a:defRPr sz="1200"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‹Nr.›</a:t>
            </a:fld>
            <a:endParaRPr/>
          </a:p>
        </p:txBody>
      </p:sp>
    </p:spTree>
    <p:extLst>
      <p:ext uri="{BB962C8B-B14F-4D97-AF65-F5344CB8AC3E}">
        <p14:creationId xmlns:p14="http://schemas.microsoft.com/office/powerpoint/2010/main" val="3891838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1424C0-F19B-601E-72C9-A50DB061AB08}"/>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4DF552BF-A68A-7CD2-0F6D-CBCB07A5CB2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C052DAF7-92A6-2BFF-DB78-0BBF02D19DBA}"/>
              </a:ext>
            </a:extLst>
          </p:cNvPr>
          <p:cNvSpPr>
            <a:spLocks noGrp="1"/>
          </p:cNvSpPr>
          <p:nvPr>
            <p:ph type="dt" sz="half" idx="10"/>
          </p:nvPr>
        </p:nvSpPr>
        <p:spPr/>
        <p:txBody>
          <a:bodyPr/>
          <a:lstStyle/>
          <a:p>
            <a:fld id="{75C51FCE-E4BB-4680-8E50-3C0E348D2609}" type="datetimeFigureOut">
              <a:rPr lang="en-US" smtClean="0"/>
              <a:t>10/25/2023</a:t>
            </a:fld>
            <a:endParaRPr lang="en-US" dirty="0"/>
          </a:p>
        </p:txBody>
      </p:sp>
      <p:sp>
        <p:nvSpPr>
          <p:cNvPr id="5" name="Fußzeilenplatzhalter 4">
            <a:extLst>
              <a:ext uri="{FF2B5EF4-FFF2-40B4-BE49-F238E27FC236}">
                <a16:creationId xmlns:a16="http://schemas.microsoft.com/office/drawing/2014/main" id="{E6067A26-4066-1932-B681-ECB46FB558D9}"/>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B6C7D95C-8E00-B6A2-3BA3-D0034544D787}"/>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659245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DB0C1D-0DAD-63EC-6997-A806D25FFBE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GB"/>
          </a:p>
        </p:txBody>
      </p:sp>
      <p:sp>
        <p:nvSpPr>
          <p:cNvPr id="3" name="Textplatzhalter 2">
            <a:extLst>
              <a:ext uri="{FF2B5EF4-FFF2-40B4-BE49-F238E27FC236}">
                <a16:creationId xmlns:a16="http://schemas.microsoft.com/office/drawing/2014/main" id="{62A8CB94-9C9F-1B7E-EBAB-27CDBFC876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030609B-CCD3-B4C0-F83C-FED477814F3E}"/>
              </a:ext>
            </a:extLst>
          </p:cNvPr>
          <p:cNvSpPr>
            <a:spLocks noGrp="1"/>
          </p:cNvSpPr>
          <p:nvPr>
            <p:ph type="dt" sz="half" idx="10"/>
          </p:nvPr>
        </p:nvSpPr>
        <p:spPr/>
        <p:txBody>
          <a:bodyPr/>
          <a:lstStyle/>
          <a:p>
            <a:fld id="{8AAA073D-A903-47F8-8D16-77642FB0DF1F}" type="datetimeFigureOut">
              <a:rPr lang="en-US" smtClean="0"/>
              <a:t>10/25/2023</a:t>
            </a:fld>
            <a:endParaRPr lang="en-US" dirty="0"/>
          </a:p>
        </p:txBody>
      </p:sp>
      <p:sp>
        <p:nvSpPr>
          <p:cNvPr id="5" name="Fußzeilenplatzhalter 4">
            <a:extLst>
              <a:ext uri="{FF2B5EF4-FFF2-40B4-BE49-F238E27FC236}">
                <a16:creationId xmlns:a16="http://schemas.microsoft.com/office/drawing/2014/main" id="{FD596EDE-876F-66F0-E25F-1952AC9DD5F0}"/>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B9B56D7C-6175-2C8D-4939-7512DB301D9D}"/>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657197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AE4C21-3598-17B7-16DB-15214393A09C}"/>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BE6D7E2E-A159-52DE-E191-CCE33B15E45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6F758A4D-954E-D121-1261-0A0CCA97201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a:extLst>
              <a:ext uri="{FF2B5EF4-FFF2-40B4-BE49-F238E27FC236}">
                <a16:creationId xmlns:a16="http://schemas.microsoft.com/office/drawing/2014/main" id="{D24EEA35-72C4-186A-766E-70754430E61E}"/>
              </a:ext>
            </a:extLst>
          </p:cNvPr>
          <p:cNvSpPr>
            <a:spLocks noGrp="1"/>
          </p:cNvSpPr>
          <p:nvPr>
            <p:ph type="dt" sz="half" idx="10"/>
          </p:nvPr>
        </p:nvSpPr>
        <p:spPr/>
        <p:txBody>
          <a:bodyPr/>
          <a:lstStyle/>
          <a:p>
            <a:fld id="{AB91FA40-626B-4CA1-85D0-7A9016E395BA}" type="datetimeFigureOut">
              <a:rPr lang="en-US" smtClean="0"/>
              <a:t>10/25/2023</a:t>
            </a:fld>
            <a:endParaRPr lang="en-US" dirty="0"/>
          </a:p>
        </p:txBody>
      </p:sp>
      <p:sp>
        <p:nvSpPr>
          <p:cNvPr id="6" name="Fußzeilenplatzhalter 5">
            <a:extLst>
              <a:ext uri="{FF2B5EF4-FFF2-40B4-BE49-F238E27FC236}">
                <a16:creationId xmlns:a16="http://schemas.microsoft.com/office/drawing/2014/main" id="{9271281A-E5C9-0E6B-1305-F9A140C90F98}"/>
              </a:ext>
            </a:extLst>
          </p:cNvPr>
          <p:cNvSpPr>
            <a:spLocks noGrp="1"/>
          </p:cNvSpPr>
          <p:nvPr>
            <p:ph type="ftr" sz="quarter" idx="11"/>
          </p:nvPr>
        </p:nvSpPr>
        <p:spPr/>
        <p:txBody>
          <a:bodyPr/>
          <a:lstStyle/>
          <a:p>
            <a:endParaRPr lang="en-US" dirty="0"/>
          </a:p>
        </p:txBody>
      </p:sp>
      <p:sp>
        <p:nvSpPr>
          <p:cNvPr id="7" name="Foliennummernplatzhalter 6">
            <a:extLst>
              <a:ext uri="{FF2B5EF4-FFF2-40B4-BE49-F238E27FC236}">
                <a16:creationId xmlns:a16="http://schemas.microsoft.com/office/drawing/2014/main" id="{EF0C12AC-2138-0E74-B98E-53A6C5AFFC62}"/>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019612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5DCBDC-09EF-5ACF-0A1F-17D72181F16F}"/>
              </a:ext>
            </a:extLst>
          </p:cNvPr>
          <p:cNvSpPr>
            <a:spLocks noGrp="1"/>
          </p:cNvSpPr>
          <p:nvPr>
            <p:ph type="title"/>
          </p:nvPr>
        </p:nvSpPr>
        <p:spPr>
          <a:xfrm>
            <a:off x="839788" y="365125"/>
            <a:ext cx="10515600" cy="1325563"/>
          </a:xfr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id="{95A43F69-F6D0-FAFD-DAF3-DE0896D434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ACF3FD5-A353-45F1-7CD7-BE5A24949DF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a16="http://schemas.microsoft.com/office/drawing/2014/main" id="{972F7857-DB28-B159-2FC3-FC47B37765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BA37CFD-9F71-B699-2C31-4F14E015E0F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a:extLst>
              <a:ext uri="{FF2B5EF4-FFF2-40B4-BE49-F238E27FC236}">
                <a16:creationId xmlns:a16="http://schemas.microsoft.com/office/drawing/2014/main" id="{F28FC889-0C28-D8B3-A246-87C6E59D5DD7}"/>
              </a:ext>
            </a:extLst>
          </p:cNvPr>
          <p:cNvSpPr>
            <a:spLocks noGrp="1"/>
          </p:cNvSpPr>
          <p:nvPr>
            <p:ph type="dt" sz="half" idx="10"/>
          </p:nvPr>
        </p:nvSpPr>
        <p:spPr/>
        <p:txBody>
          <a:bodyPr/>
          <a:lstStyle/>
          <a:p>
            <a:fld id="{C3F425EA-B9DC-48A7-991E-9A82573B1B21}" type="datetimeFigureOut">
              <a:rPr lang="en-US" smtClean="0"/>
              <a:t>10/25/2023</a:t>
            </a:fld>
            <a:endParaRPr lang="en-US" dirty="0"/>
          </a:p>
        </p:txBody>
      </p:sp>
      <p:sp>
        <p:nvSpPr>
          <p:cNvPr id="8" name="Fußzeilenplatzhalter 7">
            <a:extLst>
              <a:ext uri="{FF2B5EF4-FFF2-40B4-BE49-F238E27FC236}">
                <a16:creationId xmlns:a16="http://schemas.microsoft.com/office/drawing/2014/main" id="{84FA7CE0-3D5C-3AE8-EEF0-0CAE99ACB6DC}"/>
              </a:ext>
            </a:extLst>
          </p:cNvPr>
          <p:cNvSpPr>
            <a:spLocks noGrp="1"/>
          </p:cNvSpPr>
          <p:nvPr>
            <p:ph type="ftr" sz="quarter" idx="11"/>
          </p:nvPr>
        </p:nvSpPr>
        <p:spPr/>
        <p:txBody>
          <a:bodyPr/>
          <a:lstStyle/>
          <a:p>
            <a:endParaRPr lang="en-US" dirty="0"/>
          </a:p>
        </p:txBody>
      </p:sp>
      <p:sp>
        <p:nvSpPr>
          <p:cNvPr id="9" name="Foliennummernplatzhalter 8">
            <a:extLst>
              <a:ext uri="{FF2B5EF4-FFF2-40B4-BE49-F238E27FC236}">
                <a16:creationId xmlns:a16="http://schemas.microsoft.com/office/drawing/2014/main" id="{7A8B84D6-9381-67BB-FCC2-458BE566B854}"/>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608553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F9AF3F-2987-6229-BD66-A384DCA4C396}"/>
              </a:ext>
            </a:extLst>
          </p:cNvPr>
          <p:cNvSpPr>
            <a:spLocks noGrp="1"/>
          </p:cNvSpPr>
          <p:nvPr>
            <p:ph type="title"/>
          </p:nvPr>
        </p:nvSpPr>
        <p:spPr/>
        <p:txBody>
          <a:bodyPr/>
          <a:lstStyle/>
          <a:p>
            <a:r>
              <a:rPr lang="de-DE"/>
              <a:t>Mastertitelformat bearbeiten</a:t>
            </a:r>
            <a:endParaRPr lang="en-GB"/>
          </a:p>
        </p:txBody>
      </p:sp>
      <p:sp>
        <p:nvSpPr>
          <p:cNvPr id="3" name="Datumsplatzhalter 2">
            <a:extLst>
              <a:ext uri="{FF2B5EF4-FFF2-40B4-BE49-F238E27FC236}">
                <a16:creationId xmlns:a16="http://schemas.microsoft.com/office/drawing/2014/main" id="{63DAFCE8-2EBA-96A6-4C55-F9E245D6EFD1}"/>
              </a:ext>
            </a:extLst>
          </p:cNvPr>
          <p:cNvSpPr>
            <a:spLocks noGrp="1"/>
          </p:cNvSpPr>
          <p:nvPr>
            <p:ph type="dt" sz="half" idx="10"/>
          </p:nvPr>
        </p:nvSpPr>
        <p:spPr/>
        <p:txBody>
          <a:bodyPr/>
          <a:lstStyle/>
          <a:p>
            <a:fld id="{66CB97F8-6CEB-469B-AFCC-889F2A2B1D5A}" type="datetimeFigureOut">
              <a:rPr lang="en-US" smtClean="0"/>
              <a:t>10/25/2023</a:t>
            </a:fld>
            <a:endParaRPr lang="en-US" dirty="0"/>
          </a:p>
        </p:txBody>
      </p:sp>
      <p:sp>
        <p:nvSpPr>
          <p:cNvPr id="4" name="Fußzeilenplatzhalter 3">
            <a:extLst>
              <a:ext uri="{FF2B5EF4-FFF2-40B4-BE49-F238E27FC236}">
                <a16:creationId xmlns:a16="http://schemas.microsoft.com/office/drawing/2014/main" id="{4972523D-C242-D4A0-5BE2-019446DCD69F}"/>
              </a:ext>
            </a:extLst>
          </p:cNvPr>
          <p:cNvSpPr>
            <a:spLocks noGrp="1"/>
          </p:cNvSpPr>
          <p:nvPr>
            <p:ph type="ftr" sz="quarter" idx="11"/>
          </p:nvPr>
        </p:nvSpPr>
        <p:spPr/>
        <p:txBody>
          <a:bodyPr/>
          <a:lstStyle/>
          <a:p>
            <a:endParaRPr lang="en-US" dirty="0"/>
          </a:p>
        </p:txBody>
      </p:sp>
      <p:sp>
        <p:nvSpPr>
          <p:cNvPr id="5" name="Foliennummernplatzhalter 4">
            <a:extLst>
              <a:ext uri="{FF2B5EF4-FFF2-40B4-BE49-F238E27FC236}">
                <a16:creationId xmlns:a16="http://schemas.microsoft.com/office/drawing/2014/main" id="{E83B61A8-7F59-9E39-1789-DD2B4D9551ED}"/>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90537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C4193D7-1766-A463-FED6-FFCBD885C2A2}"/>
              </a:ext>
            </a:extLst>
          </p:cNvPr>
          <p:cNvSpPr>
            <a:spLocks noGrp="1"/>
          </p:cNvSpPr>
          <p:nvPr>
            <p:ph type="dt" sz="half" idx="10"/>
          </p:nvPr>
        </p:nvSpPr>
        <p:spPr/>
        <p:txBody>
          <a:bodyPr/>
          <a:lstStyle/>
          <a:p>
            <a:fld id="{8FA9179F-009E-4FA5-B091-7EBB82A185BD}" type="datetimeFigureOut">
              <a:rPr lang="en-US" smtClean="0"/>
              <a:t>10/25/2023</a:t>
            </a:fld>
            <a:endParaRPr lang="en-US" dirty="0"/>
          </a:p>
        </p:txBody>
      </p:sp>
      <p:sp>
        <p:nvSpPr>
          <p:cNvPr id="3" name="Fußzeilenplatzhalter 2">
            <a:extLst>
              <a:ext uri="{FF2B5EF4-FFF2-40B4-BE49-F238E27FC236}">
                <a16:creationId xmlns:a16="http://schemas.microsoft.com/office/drawing/2014/main" id="{0AB85C28-EAF7-D607-3E9D-10229E668ABD}"/>
              </a:ext>
            </a:extLst>
          </p:cNvPr>
          <p:cNvSpPr>
            <a:spLocks noGrp="1"/>
          </p:cNvSpPr>
          <p:nvPr>
            <p:ph type="ftr" sz="quarter" idx="11"/>
          </p:nvPr>
        </p:nvSpPr>
        <p:spPr/>
        <p:txBody>
          <a:bodyPr/>
          <a:lstStyle/>
          <a:p>
            <a:endParaRPr lang="en-US" dirty="0"/>
          </a:p>
        </p:txBody>
      </p:sp>
      <p:sp>
        <p:nvSpPr>
          <p:cNvPr id="4" name="Foliennummernplatzhalter 3">
            <a:extLst>
              <a:ext uri="{FF2B5EF4-FFF2-40B4-BE49-F238E27FC236}">
                <a16:creationId xmlns:a16="http://schemas.microsoft.com/office/drawing/2014/main" id="{C5B17E9C-ACDC-A9B8-CE97-D998B52F99C7}"/>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091578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FCC4BB-0DC2-6FB3-B92E-0FC88F99CEA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a16="http://schemas.microsoft.com/office/drawing/2014/main" id="{D691BE8E-7A4E-319E-409C-26171BF729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a:extLst>
              <a:ext uri="{FF2B5EF4-FFF2-40B4-BE49-F238E27FC236}">
                <a16:creationId xmlns:a16="http://schemas.microsoft.com/office/drawing/2014/main" id="{30CBAB2C-0DC1-3DEF-5690-3C9D8755B8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682231E-0C97-659D-21F6-36B0642A3E51}"/>
              </a:ext>
            </a:extLst>
          </p:cNvPr>
          <p:cNvSpPr>
            <a:spLocks noGrp="1"/>
          </p:cNvSpPr>
          <p:nvPr>
            <p:ph type="dt" sz="half" idx="10"/>
          </p:nvPr>
        </p:nvSpPr>
        <p:spPr/>
        <p:txBody>
          <a:bodyPr/>
          <a:lstStyle/>
          <a:p>
            <a:fld id="{8E665CEB-0076-4E37-B880-BCEA9784DE0A}" type="datetimeFigureOut">
              <a:rPr lang="en-US" smtClean="0"/>
              <a:t>10/25/2023</a:t>
            </a:fld>
            <a:endParaRPr lang="en-US" dirty="0"/>
          </a:p>
        </p:txBody>
      </p:sp>
      <p:sp>
        <p:nvSpPr>
          <p:cNvPr id="6" name="Fußzeilenplatzhalter 5">
            <a:extLst>
              <a:ext uri="{FF2B5EF4-FFF2-40B4-BE49-F238E27FC236}">
                <a16:creationId xmlns:a16="http://schemas.microsoft.com/office/drawing/2014/main" id="{6621908D-B826-14CC-23E0-A5B15CF9450A}"/>
              </a:ext>
            </a:extLst>
          </p:cNvPr>
          <p:cNvSpPr>
            <a:spLocks noGrp="1"/>
          </p:cNvSpPr>
          <p:nvPr>
            <p:ph type="ftr" sz="quarter" idx="11"/>
          </p:nvPr>
        </p:nvSpPr>
        <p:spPr/>
        <p:txBody>
          <a:bodyPr/>
          <a:lstStyle/>
          <a:p>
            <a:endParaRPr lang="en-US" dirty="0"/>
          </a:p>
        </p:txBody>
      </p:sp>
      <p:sp>
        <p:nvSpPr>
          <p:cNvPr id="7" name="Foliennummernplatzhalter 6">
            <a:extLst>
              <a:ext uri="{FF2B5EF4-FFF2-40B4-BE49-F238E27FC236}">
                <a16:creationId xmlns:a16="http://schemas.microsoft.com/office/drawing/2014/main" id="{DF63AB18-CBD1-84F1-72CB-B373C461E062}"/>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185155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538B34-D0FF-0C47-A455-AF72512FE2E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a16="http://schemas.microsoft.com/office/drawing/2014/main" id="{7265E22B-D924-CFDB-00F5-DC4724D6D4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a:extLst>
              <a:ext uri="{FF2B5EF4-FFF2-40B4-BE49-F238E27FC236}">
                <a16:creationId xmlns:a16="http://schemas.microsoft.com/office/drawing/2014/main" id="{F38D619D-19E4-42C3-0555-10C67B7BE4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42DC33F-ADCA-B3A7-CD61-ECBB14B5C326}"/>
              </a:ext>
            </a:extLst>
          </p:cNvPr>
          <p:cNvSpPr>
            <a:spLocks noGrp="1"/>
          </p:cNvSpPr>
          <p:nvPr>
            <p:ph type="dt" sz="half" idx="10"/>
          </p:nvPr>
        </p:nvSpPr>
        <p:spPr/>
        <p:txBody>
          <a:bodyPr/>
          <a:lstStyle/>
          <a:p>
            <a:fld id="{A6149E5E-3896-4118-99A7-7B85668F1C5E}" type="datetimeFigureOut">
              <a:rPr lang="en-US" smtClean="0"/>
              <a:t>10/25/2023</a:t>
            </a:fld>
            <a:endParaRPr lang="en-US" dirty="0"/>
          </a:p>
        </p:txBody>
      </p:sp>
      <p:sp>
        <p:nvSpPr>
          <p:cNvPr id="6" name="Fußzeilenplatzhalter 5">
            <a:extLst>
              <a:ext uri="{FF2B5EF4-FFF2-40B4-BE49-F238E27FC236}">
                <a16:creationId xmlns:a16="http://schemas.microsoft.com/office/drawing/2014/main" id="{E01424EA-891D-34C9-7918-D43B7FA8C5F0}"/>
              </a:ext>
            </a:extLst>
          </p:cNvPr>
          <p:cNvSpPr>
            <a:spLocks noGrp="1"/>
          </p:cNvSpPr>
          <p:nvPr>
            <p:ph type="ftr" sz="quarter" idx="11"/>
          </p:nvPr>
        </p:nvSpPr>
        <p:spPr/>
        <p:txBody>
          <a:bodyPr/>
          <a:lstStyle/>
          <a:p>
            <a:endParaRPr lang="en-US" dirty="0"/>
          </a:p>
        </p:txBody>
      </p:sp>
      <p:sp>
        <p:nvSpPr>
          <p:cNvPr id="7" name="Foliennummernplatzhalter 6">
            <a:extLst>
              <a:ext uri="{FF2B5EF4-FFF2-40B4-BE49-F238E27FC236}">
                <a16:creationId xmlns:a16="http://schemas.microsoft.com/office/drawing/2014/main" id="{2AD3913F-A2C5-E228-C92F-DDB15FA17D51}"/>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795715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4037F72-A10A-93D5-AA3D-B15C845168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4711D5E0-602C-D506-213D-49974EC926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39B7329D-677F-DADE-09E4-3D170C7216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D914D-B099-4142-A885-11F276715148}" type="datetimeFigureOut">
              <a:rPr lang="en-US" smtClean="0"/>
              <a:t>10/25/2023</a:t>
            </a:fld>
            <a:endParaRPr lang="en-US" dirty="0"/>
          </a:p>
        </p:txBody>
      </p:sp>
      <p:sp>
        <p:nvSpPr>
          <p:cNvPr id="5" name="Fußzeilenplatzhalter 4">
            <a:extLst>
              <a:ext uri="{FF2B5EF4-FFF2-40B4-BE49-F238E27FC236}">
                <a16:creationId xmlns:a16="http://schemas.microsoft.com/office/drawing/2014/main" id="{EFB4CB23-677E-7CCB-DE00-8236806CC4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Foliennummernplatzhalter 5">
            <a:extLst>
              <a:ext uri="{FF2B5EF4-FFF2-40B4-BE49-F238E27FC236}">
                <a16:creationId xmlns:a16="http://schemas.microsoft.com/office/drawing/2014/main" id="{937AF7E4-AF70-1484-D621-AC4F6C1C1E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51935034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D1ACD73-A1C9-4F6B-AFF1-8EA620895FCC}"/>
              </a:ext>
            </a:extLst>
          </p:cNvPr>
          <p:cNvSpPr>
            <a:spLocks noGrp="1"/>
          </p:cNvSpPr>
          <p:nvPr>
            <p:ph type="title"/>
          </p:nvPr>
        </p:nvSpPr>
        <p:spPr>
          <a:xfrm>
            <a:off x="699714" y="5490971"/>
            <a:ext cx="6962072" cy="1159200"/>
          </a:xfrm>
        </p:spPr>
        <p:txBody>
          <a:bodyPr vert="horz" lIns="91440" tIns="45720" rIns="91440" bIns="45720" rtlCol="0" anchor="ctr">
            <a:normAutofit/>
          </a:bodyPr>
          <a:lstStyle/>
          <a:p>
            <a:r>
              <a:rPr lang="en-GB" sz="3600" b="1" dirty="0">
                <a:solidFill>
                  <a:schemeClr val="bg1"/>
                </a:solidFill>
                <a:effectLst/>
                <a:latin typeface="Barlow Semi Condensed" panose="00000506000000000000" pitchFamily="2" charset="0"/>
                <a:ea typeface="Calibri" panose="020F0502020204030204" pitchFamily="34" charset="0"/>
                <a:cs typeface="Calibri" panose="020F0502020204030204" pitchFamily="34" charset="0"/>
              </a:rPr>
              <a:t>"Become an impacting leader who can drive meaningful change"</a:t>
            </a:r>
            <a:r>
              <a:rPr lang="en-GB" sz="3600" dirty="0">
                <a:solidFill>
                  <a:schemeClr val="bg1"/>
                </a:solidFill>
                <a:effectLst/>
                <a:latin typeface="Barlow Semi Condensed" panose="00000506000000000000" pitchFamily="2" charset="0"/>
                <a:ea typeface="Calibri" panose="020F0502020204030204" pitchFamily="34" charset="0"/>
                <a:cs typeface="Calibri" panose="020F0502020204030204" pitchFamily="34" charset="0"/>
              </a:rPr>
              <a:t> </a:t>
            </a:r>
            <a:endParaRPr lang="en-US" sz="6000" kern="1200" dirty="0">
              <a:solidFill>
                <a:schemeClr val="bg1"/>
              </a:solidFill>
              <a:latin typeface="+mj-lt"/>
              <a:ea typeface="+mj-ea"/>
              <a:cs typeface="+mj-cs"/>
            </a:endParaRPr>
          </a:p>
        </p:txBody>
      </p:sp>
      <p:pic>
        <p:nvPicPr>
          <p:cNvPr id="9" name="Video 8" descr="Clear Chess Pieces">
            <a:extLst>
              <a:ext uri="{FF2B5EF4-FFF2-40B4-BE49-F238E27FC236}">
                <a16:creationId xmlns:a16="http://schemas.microsoft.com/office/drawing/2014/main" id="{808B256B-502D-412E-757C-CF3ED59112D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113878" y="390832"/>
            <a:ext cx="8056862" cy="4519114"/>
          </a:xfrm>
          <a:prstGeom prst="rect">
            <a:avLst/>
          </a:prstGeom>
        </p:spPr>
      </p:pic>
    </p:spTree>
    <p:extLst>
      <p:ext uri="{BB962C8B-B14F-4D97-AF65-F5344CB8AC3E}">
        <p14:creationId xmlns:p14="http://schemas.microsoft.com/office/powerpoint/2010/main" val="294098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mute="1">
                <p:cTn id="12" repeatCount="indefinite" fill="hold" display="0">
                  <p:stCondLst>
                    <p:cond delay="indefinite"/>
                  </p:stCondLst>
                </p:cTn>
                <p:tgtEl>
                  <p:spTgt spid="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7C0B2E-7E3A-F45C-9171-AED06000623A}"/>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b="1" dirty="0"/>
              <a:t>Leadership principle 1</a:t>
            </a:r>
          </a:p>
        </p:txBody>
      </p:sp>
      <p:sp>
        <p:nvSpPr>
          <p:cNvPr id="5" name="Titel 1">
            <a:extLst>
              <a:ext uri="{FF2B5EF4-FFF2-40B4-BE49-F238E27FC236}">
                <a16:creationId xmlns:a16="http://schemas.microsoft.com/office/drawing/2014/main" id="{3CC1BB03-1186-6B8C-5F77-F5114FEFDA53}"/>
              </a:ext>
            </a:extLst>
          </p:cNvPr>
          <p:cNvSpPr txBox="1">
            <a:spLocks noGrp="1"/>
          </p:cNvSpPr>
          <p:nvPr>
            <p:ph type="body" idx="1"/>
          </p:nvPr>
        </p:nvSpPr>
        <p:spPr bwMode="gray">
          <a:xfrm>
            <a:off x="890339" y="4636008"/>
            <a:ext cx="3734014" cy="1572768"/>
          </a:xfrm>
          <a:prstGeom prst="rect">
            <a:avLst/>
          </a:prstGeom>
        </p:spPr>
        <p:txBody>
          <a:bodyPr vert="horz" lIns="91440" tIns="45720" rIns="91440" bIns="45720" rtlCol="0">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spcBef>
                <a:spcPts val="1000"/>
              </a:spcBef>
            </a:pPr>
            <a:r>
              <a:rPr lang="en-US" sz="2400" i="0">
                <a:solidFill>
                  <a:schemeClr val="tx1"/>
                </a:solidFill>
                <a:latin typeface="+mn-lt"/>
                <a:ea typeface="+mn-ea"/>
                <a:cs typeface="+mn-cs"/>
              </a:rPr>
              <a:t>To see the other more than yourself</a:t>
            </a:r>
            <a:endParaRPr lang="en-US" sz="2400">
              <a:solidFill>
                <a:schemeClr val="tx1"/>
              </a:solidFill>
              <a:latin typeface="+mn-lt"/>
              <a:ea typeface="+mn-ea"/>
              <a:cs typeface="+mn-cs"/>
            </a:endParaRPr>
          </a:p>
        </p:txBody>
      </p:sp>
      <p:pic>
        <p:nvPicPr>
          <p:cNvPr id="14" name="Picture 13" descr="Red toy person in front of two lines of white figures">
            <a:extLst>
              <a:ext uri="{FF2B5EF4-FFF2-40B4-BE49-F238E27FC236}">
                <a16:creationId xmlns:a16="http://schemas.microsoft.com/office/drawing/2014/main" id="{2C23B566-8504-1BD4-32AC-D4E8CC1C9C95}"/>
              </a:ext>
            </a:extLst>
          </p:cNvPr>
          <p:cNvPicPr>
            <a:picLocks noChangeAspect="1"/>
          </p:cNvPicPr>
          <p:nvPr/>
        </p:nvPicPr>
        <p:blipFill rotWithShape="1">
          <a:blip r:embed="rId2"/>
          <a:srcRect l="18953" r="1509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1106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ACD73-A1C9-4F6B-AFF1-8EA620895FCC}"/>
              </a:ext>
            </a:extLst>
          </p:cNvPr>
          <p:cNvSpPr>
            <a:spLocks noGrp="1"/>
          </p:cNvSpPr>
          <p:nvPr>
            <p:ph type="title"/>
          </p:nvPr>
        </p:nvSpPr>
        <p:spPr/>
        <p:txBody>
          <a:bodyPr vert="horz" lIns="91440" tIns="45720" rIns="91440" bIns="45720" rtlCol="0" anchor="ctr">
            <a:normAutofit/>
          </a:bodyPr>
          <a:lstStyle/>
          <a:p>
            <a:r>
              <a:rPr lang="en-GB" b="1" dirty="0">
                <a:solidFill>
                  <a:schemeClr val="tx1"/>
                </a:solidFill>
              </a:rPr>
              <a:t>2 Principles of Leadership </a:t>
            </a:r>
            <a:br>
              <a:rPr lang="en-GB" dirty="0">
                <a:solidFill>
                  <a:schemeClr val="tx1"/>
                </a:solidFill>
              </a:rPr>
            </a:br>
            <a:r>
              <a:rPr lang="en-GB" sz="2800" dirty="0">
                <a:solidFill>
                  <a:schemeClr val="tx1"/>
                </a:solidFill>
              </a:rPr>
              <a:t>It is all about me </a:t>
            </a:r>
            <a:r>
              <a:rPr lang="en-US" sz="1800" dirty="0">
                <a:solidFill>
                  <a:schemeClr val="tx1"/>
                </a:solidFill>
              </a:rPr>
              <a:t>Phil 2.5-9</a:t>
            </a:r>
            <a:endParaRPr lang="en-GB" dirty="0">
              <a:solidFill>
                <a:schemeClr val="tx1"/>
              </a:solidFill>
            </a:endParaRPr>
          </a:p>
        </p:txBody>
      </p:sp>
      <p:sp>
        <p:nvSpPr>
          <p:cNvPr id="5" name="Titel 1">
            <a:extLst>
              <a:ext uri="{FF2B5EF4-FFF2-40B4-BE49-F238E27FC236}">
                <a16:creationId xmlns:a16="http://schemas.microsoft.com/office/drawing/2014/main" id="{94E6BB43-C6BA-4DFE-A096-2E11D56B0257}"/>
              </a:ext>
            </a:extLst>
          </p:cNvPr>
          <p:cNvSpPr txBox="1">
            <a:spLocks/>
          </p:cNvSpPr>
          <p:nvPr/>
        </p:nvSpPr>
        <p:spPr bwMode="gray">
          <a:xfrm>
            <a:off x="1381642" y="1872958"/>
            <a:ext cx="9170244" cy="4638151"/>
          </a:xfrm>
          <a:prstGeom prst="rect">
            <a:avLst/>
          </a:prstGeom>
        </p:spPr>
        <p:txBody>
          <a:bodyPr vert="horz" lIns="91440" tIns="45720" rIns="91440" bIns="45720" rtlCol="0">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49263" indent="-449263">
              <a:spcBef>
                <a:spcPts val="1000"/>
              </a:spcBef>
              <a:buClr>
                <a:schemeClr val="accent1"/>
              </a:buClr>
              <a:buSzPct val="80000"/>
              <a:buFont typeface="Wingdings 3" charset="2"/>
              <a:buChar char=""/>
            </a:pPr>
            <a:r>
              <a:rPr lang="en-GB" sz="2000" dirty="0">
                <a:solidFill>
                  <a:schemeClr val="tx1"/>
                </a:solidFill>
                <a:latin typeface="+mn-lt"/>
                <a:ea typeface="+mn-ea"/>
                <a:cs typeface="+mn-cs"/>
              </a:rPr>
              <a:t>Leaders do things that nobody else is doing. When people can do it by themselves, then they don’t need a leader. </a:t>
            </a:r>
          </a:p>
          <a:p>
            <a:pPr marL="449263" indent="-449263">
              <a:spcBef>
                <a:spcPts val="1000"/>
              </a:spcBef>
              <a:buClr>
                <a:schemeClr val="accent1"/>
              </a:buClr>
              <a:buSzPct val="80000"/>
              <a:buFont typeface="Wingdings 3" charset="2"/>
              <a:buChar char=""/>
            </a:pPr>
            <a:r>
              <a:rPr lang="en-GB" sz="2000" dirty="0">
                <a:solidFill>
                  <a:schemeClr val="tx1"/>
                </a:solidFill>
                <a:latin typeface="+mn-lt"/>
                <a:ea typeface="+mn-ea"/>
                <a:cs typeface="+mn-cs"/>
              </a:rPr>
              <a:t>Leaders believe things, see things and do things that others do not do.</a:t>
            </a:r>
          </a:p>
          <a:p>
            <a:pPr marL="449263" indent="-449263">
              <a:spcBef>
                <a:spcPts val="1000"/>
              </a:spcBef>
              <a:buClr>
                <a:schemeClr val="accent1"/>
              </a:buClr>
              <a:buSzPct val="80000"/>
              <a:buFont typeface="Wingdings 3" charset="2"/>
              <a:buChar char=""/>
            </a:pPr>
            <a:r>
              <a:rPr lang="en-GB" sz="2000" dirty="0">
                <a:solidFill>
                  <a:schemeClr val="tx1"/>
                </a:solidFill>
                <a:latin typeface="+mn-lt"/>
                <a:ea typeface="+mn-ea"/>
                <a:cs typeface="+mn-cs"/>
              </a:rPr>
              <a:t>They do not blame others but take responsibility. Change only happens when we change something. </a:t>
            </a:r>
          </a:p>
          <a:p>
            <a:pPr marL="449263" indent="-449263">
              <a:spcBef>
                <a:spcPts val="1000"/>
              </a:spcBef>
              <a:buClr>
                <a:schemeClr val="accent1"/>
              </a:buClr>
              <a:buSzPct val="80000"/>
              <a:buFont typeface="Wingdings 3" charset="2"/>
              <a:buChar char=""/>
            </a:pPr>
            <a:r>
              <a:rPr lang="en-GB" sz="2000" dirty="0">
                <a:solidFill>
                  <a:schemeClr val="tx1"/>
                </a:solidFill>
                <a:latin typeface="+mn-lt"/>
                <a:ea typeface="+mn-ea"/>
                <a:cs typeface="+mn-cs"/>
              </a:rPr>
              <a:t>Leaders don’t wait for change; they are creating it.</a:t>
            </a:r>
          </a:p>
          <a:p>
            <a:pPr marL="449263" indent="-449263">
              <a:spcBef>
                <a:spcPts val="1000"/>
              </a:spcBef>
              <a:buClr>
                <a:schemeClr val="accent1"/>
              </a:buClr>
              <a:buSzPct val="80000"/>
              <a:buFont typeface="Wingdings 3" charset="2"/>
              <a:buChar char=""/>
            </a:pPr>
            <a:r>
              <a:rPr lang="en-GB" sz="2000" dirty="0">
                <a:solidFill>
                  <a:schemeClr val="tx1"/>
                </a:solidFill>
                <a:latin typeface="+mn-lt"/>
                <a:ea typeface="+mn-ea"/>
                <a:cs typeface="+mn-cs"/>
              </a:rPr>
              <a:t>A leader shows up with problems. He is not hiding when problems arise.</a:t>
            </a:r>
          </a:p>
          <a:p>
            <a:pPr marL="449263" indent="-449263">
              <a:spcBef>
                <a:spcPts val="1000"/>
              </a:spcBef>
              <a:buClr>
                <a:schemeClr val="accent1"/>
              </a:buClr>
              <a:buSzPct val="80000"/>
              <a:buFont typeface="Wingdings 3" charset="2"/>
              <a:buChar char=""/>
            </a:pPr>
            <a:r>
              <a:rPr lang="en-GB" sz="2000" dirty="0">
                <a:solidFill>
                  <a:schemeClr val="tx1"/>
                </a:solidFill>
                <a:latin typeface="+mn-lt"/>
                <a:ea typeface="+mn-ea"/>
                <a:cs typeface="+mn-cs"/>
              </a:rPr>
              <a:t>And God will lift him. He is willing to give up his position to receive a higher position.</a:t>
            </a:r>
          </a:p>
        </p:txBody>
      </p:sp>
    </p:spTree>
    <p:extLst>
      <p:ext uri="{BB962C8B-B14F-4D97-AF65-F5344CB8AC3E}">
        <p14:creationId xmlns:p14="http://schemas.microsoft.com/office/powerpoint/2010/main" val="105887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D1ACD73-A1C9-4F6B-AFF1-8EA620895FCC}"/>
              </a:ext>
            </a:extLst>
          </p:cNvPr>
          <p:cNvSpPr>
            <a:spLocks noGrp="1"/>
          </p:cNvSpPr>
          <p:nvPr>
            <p:ph type="ctrTitle"/>
          </p:nvPr>
        </p:nvSpPr>
        <p:spPr>
          <a:xfrm>
            <a:off x="841248" y="548640"/>
            <a:ext cx="3600860" cy="5431536"/>
          </a:xfrm>
        </p:spPr>
        <p:txBody>
          <a:bodyPr vert="horz" lIns="91440" tIns="45720" rIns="91440" bIns="45720" rtlCol="0" anchor="ctr">
            <a:normAutofit/>
          </a:bodyPr>
          <a:lstStyle/>
          <a:p>
            <a:pPr algn="l"/>
            <a:r>
              <a:rPr lang="en-US" sz="5400" b="1" kern="1200" dirty="0">
                <a:solidFill>
                  <a:schemeClr val="tx1"/>
                </a:solidFill>
                <a:latin typeface="+mj-lt"/>
                <a:ea typeface="+mj-ea"/>
                <a:cs typeface="+mj-cs"/>
              </a:rPr>
              <a:t>There are three types of Leaders</a:t>
            </a:r>
            <a:endParaRPr lang="en-US" sz="5400" kern="1200" dirty="0">
              <a:solidFill>
                <a:schemeClr val="tx1"/>
              </a:solidFill>
              <a:latin typeface="+mj-lt"/>
              <a:ea typeface="+mj-ea"/>
              <a:cs typeface="+mj-cs"/>
            </a:endParaRPr>
          </a:p>
        </p:txBody>
      </p:sp>
      <p:sp>
        <p:nvSpPr>
          <p:cNvPr id="8"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1">
            <a:extLst>
              <a:ext uri="{FF2B5EF4-FFF2-40B4-BE49-F238E27FC236}">
                <a16:creationId xmlns:a16="http://schemas.microsoft.com/office/drawing/2014/main" id="{94E6BB43-C6BA-4DFE-A096-2E11D56B0257}"/>
              </a:ext>
            </a:extLst>
          </p:cNvPr>
          <p:cNvSpPr txBox="1">
            <a:spLocks/>
          </p:cNvSpPr>
          <p:nvPr/>
        </p:nvSpPr>
        <p:spPr bwMode="gray">
          <a:xfrm>
            <a:off x="4602923" y="548640"/>
            <a:ext cx="7425214" cy="543153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742950" indent="-228600" defTabSz="914400">
              <a:lnSpc>
                <a:spcPct val="150000"/>
              </a:lnSpc>
              <a:spcAft>
                <a:spcPts val="600"/>
              </a:spcAft>
              <a:buFont typeface="Arial" panose="020B0604020202020204" pitchFamily="34" charset="0"/>
              <a:buChar char="•"/>
            </a:pPr>
            <a:r>
              <a:rPr lang="en-US" sz="3200" dirty="0">
                <a:solidFill>
                  <a:schemeClr val="tx1"/>
                </a:solidFill>
                <a:latin typeface="+mn-lt"/>
                <a:ea typeface="+mn-ea"/>
                <a:cs typeface="+mn-cs"/>
              </a:rPr>
              <a:t>Those who do not what they should do</a:t>
            </a:r>
          </a:p>
          <a:p>
            <a:pPr marL="742950" indent="-228600" defTabSz="914400">
              <a:lnSpc>
                <a:spcPct val="150000"/>
              </a:lnSpc>
              <a:spcAft>
                <a:spcPts val="600"/>
              </a:spcAft>
              <a:buFont typeface="Arial" panose="020B0604020202020204" pitchFamily="34" charset="0"/>
              <a:buChar char="•"/>
            </a:pPr>
            <a:r>
              <a:rPr lang="en-US" sz="3200" dirty="0">
                <a:solidFill>
                  <a:schemeClr val="tx1"/>
                </a:solidFill>
                <a:latin typeface="+mn-lt"/>
                <a:ea typeface="+mn-ea"/>
                <a:cs typeface="+mn-cs"/>
              </a:rPr>
              <a:t>Those who do what they have to do </a:t>
            </a:r>
          </a:p>
          <a:p>
            <a:pPr marL="742950" indent="-228600" defTabSz="914400">
              <a:lnSpc>
                <a:spcPct val="150000"/>
              </a:lnSpc>
              <a:spcAft>
                <a:spcPts val="600"/>
              </a:spcAft>
              <a:buFont typeface="Arial" panose="020B0604020202020204" pitchFamily="34" charset="0"/>
              <a:buChar char="•"/>
            </a:pPr>
            <a:r>
              <a:rPr lang="en-US" sz="3200" dirty="0">
                <a:solidFill>
                  <a:schemeClr val="tx1"/>
                </a:solidFill>
                <a:latin typeface="+mn-lt"/>
                <a:ea typeface="+mn-ea"/>
                <a:cs typeface="+mn-cs"/>
              </a:rPr>
              <a:t>Those who do a little bit more</a:t>
            </a:r>
          </a:p>
        </p:txBody>
      </p:sp>
    </p:spTree>
    <p:extLst>
      <p:ext uri="{BB962C8B-B14F-4D97-AF65-F5344CB8AC3E}">
        <p14:creationId xmlns:p14="http://schemas.microsoft.com/office/powerpoint/2010/main" val="218222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D1ACD73-A1C9-4F6B-AFF1-8EA620895FCC}"/>
              </a:ext>
            </a:extLst>
          </p:cNvPr>
          <p:cNvSpPr>
            <a:spLocks noGrp="1"/>
          </p:cNvSpPr>
          <p:nvPr>
            <p:ph type="ctrTitle"/>
          </p:nvPr>
        </p:nvSpPr>
        <p:spPr>
          <a:xfrm>
            <a:off x="638882" y="639193"/>
            <a:ext cx="3571810" cy="3573516"/>
          </a:xfrm>
        </p:spPr>
        <p:txBody>
          <a:bodyPr>
            <a:normAutofit/>
          </a:bodyPr>
          <a:lstStyle/>
          <a:p>
            <a:pPr algn="l"/>
            <a:r>
              <a:rPr lang="en-GB" sz="6100" b="1" dirty="0"/>
              <a:t>Leadership math</a:t>
            </a:r>
            <a:endParaRPr lang="en-GB" sz="6100" dirty="0"/>
          </a:p>
        </p:txBody>
      </p:sp>
      <p:sp>
        <p:nvSpPr>
          <p:cNvPr id="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a:extLst>
              <a:ext uri="{FF2B5EF4-FFF2-40B4-BE49-F238E27FC236}">
                <a16:creationId xmlns:a16="http://schemas.microsoft.com/office/drawing/2014/main" id="{9A23FFA5-2E8B-4725-8CA1-BB09CDF7C953}"/>
              </a:ext>
            </a:extLst>
          </p:cNvPr>
          <p:cNvPicPr>
            <a:picLocks noChangeAspect="1"/>
          </p:cNvPicPr>
          <p:nvPr/>
        </p:nvPicPr>
        <p:blipFill>
          <a:blip r:embed="rId2"/>
          <a:stretch>
            <a:fillRect/>
          </a:stretch>
        </p:blipFill>
        <p:spPr>
          <a:xfrm>
            <a:off x="5773046" y="1003973"/>
            <a:ext cx="3582894" cy="3572629"/>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sp>
        <p:nvSpPr>
          <p:cNvPr id="3" name="Textfeld 2">
            <a:extLst>
              <a:ext uri="{FF2B5EF4-FFF2-40B4-BE49-F238E27FC236}">
                <a16:creationId xmlns:a16="http://schemas.microsoft.com/office/drawing/2014/main" id="{4A8A9539-5015-EC32-90DE-AFB47BF513C9}"/>
              </a:ext>
            </a:extLst>
          </p:cNvPr>
          <p:cNvSpPr txBox="1"/>
          <p:nvPr/>
        </p:nvSpPr>
        <p:spPr>
          <a:xfrm>
            <a:off x="137536" y="5439000"/>
            <a:ext cx="11916928" cy="778920"/>
          </a:xfrm>
          <a:prstGeom prst="rect">
            <a:avLst/>
          </a:prstGeom>
        </p:spPr>
        <p:txBody>
          <a:bodyPr vert="horz" lIns="91440" tIns="45720" rIns="91440" bIns="45720" rtlCol="0" anchor="ctr">
            <a:normAutofit/>
          </a:bodyPr>
          <a:lstStyle>
            <a:lvl1pPr defTabSz="914400">
              <a:lnSpc>
                <a:spcPct val="85000"/>
              </a:lnSpc>
              <a:spcBef>
                <a:spcPct val="0"/>
              </a:spcBef>
              <a:buNone/>
              <a:defRPr sz="4000" b="1" spc="-50" baseline="0">
                <a:solidFill>
                  <a:schemeClr val="bg1"/>
                </a:solidFill>
                <a:latin typeface="+mj-lt"/>
                <a:ea typeface="+mj-ea"/>
                <a:cs typeface="+mj-cs"/>
              </a:defRPr>
            </a:lvl1pPr>
          </a:lstStyle>
          <a:p>
            <a:pPr algn="ctr">
              <a:lnSpc>
                <a:spcPct val="90000"/>
              </a:lnSpc>
              <a:spcAft>
                <a:spcPts val="600"/>
              </a:spcAft>
            </a:pPr>
            <a:r>
              <a:rPr lang="en-US" sz="2400" b="0" dirty="0">
                <a:solidFill>
                  <a:schemeClr val="tx1"/>
                </a:solidFill>
              </a:rPr>
              <a:t>(1.00)x(1.00)x(1.00)x(1.00)x(1.00)x(1.00)x(1.00)x(1.00)x……..= 1.00</a:t>
            </a:r>
          </a:p>
        </p:txBody>
      </p:sp>
    </p:spTree>
    <p:extLst>
      <p:ext uri="{BB962C8B-B14F-4D97-AF65-F5344CB8AC3E}">
        <p14:creationId xmlns:p14="http://schemas.microsoft.com/office/powerpoint/2010/main" val="119620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D1ACD73-A1C9-4F6B-AFF1-8EA620895FCC}"/>
              </a:ext>
            </a:extLst>
          </p:cNvPr>
          <p:cNvSpPr>
            <a:spLocks noGrp="1"/>
          </p:cNvSpPr>
          <p:nvPr>
            <p:ph type="title"/>
          </p:nvPr>
        </p:nvSpPr>
        <p:spPr>
          <a:xfrm>
            <a:off x="1371599" y="294538"/>
            <a:ext cx="9895951" cy="1033669"/>
          </a:xfrm>
        </p:spPr>
        <p:txBody>
          <a:bodyPr vert="horz" lIns="91440" tIns="45720" rIns="91440" bIns="45720" rtlCol="0" anchor="ctr">
            <a:normAutofit/>
          </a:bodyPr>
          <a:lstStyle/>
          <a:p>
            <a:r>
              <a:rPr lang="en-US" sz="4000" b="1" kern="1200">
                <a:solidFill>
                  <a:srgbClr val="FFFFFF"/>
                </a:solidFill>
                <a:latin typeface="+mj-lt"/>
                <a:ea typeface="+mj-ea"/>
                <a:cs typeface="+mj-cs"/>
              </a:rPr>
              <a:t>Leaders are born to bring change</a:t>
            </a:r>
          </a:p>
        </p:txBody>
      </p:sp>
      <p:sp>
        <p:nvSpPr>
          <p:cNvPr id="5" name="Titel 1">
            <a:extLst>
              <a:ext uri="{FF2B5EF4-FFF2-40B4-BE49-F238E27FC236}">
                <a16:creationId xmlns:a16="http://schemas.microsoft.com/office/drawing/2014/main" id="{94E6BB43-C6BA-4DFE-A096-2E11D56B0257}"/>
              </a:ext>
            </a:extLst>
          </p:cNvPr>
          <p:cNvSpPr txBox="1">
            <a:spLocks/>
          </p:cNvSpPr>
          <p:nvPr/>
        </p:nvSpPr>
        <p:spPr bwMode="gray">
          <a:xfrm>
            <a:off x="811763" y="2243552"/>
            <a:ext cx="9724031" cy="368335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017270" indent="-228600" defTabSz="914400">
              <a:lnSpc>
                <a:spcPct val="90000"/>
              </a:lnSpc>
              <a:spcBef>
                <a:spcPts val="1000"/>
              </a:spcBef>
              <a:buClr>
                <a:schemeClr val="accent1"/>
              </a:buClr>
              <a:buSzPct val="80000"/>
              <a:buFont typeface="Arial" panose="020B0604020202020204" pitchFamily="34" charset="0"/>
              <a:buChar char="•"/>
            </a:pPr>
            <a:r>
              <a:rPr lang="en-US" sz="2000" dirty="0">
                <a:solidFill>
                  <a:schemeClr val="tx1"/>
                </a:solidFill>
                <a:latin typeface="+mn-lt"/>
                <a:ea typeface="+mn-ea"/>
                <a:cs typeface="+mn-cs"/>
              </a:rPr>
              <a:t>Before you don’t ask the question, what can I change that change can happen - nothing will change.</a:t>
            </a:r>
          </a:p>
          <a:p>
            <a:pPr marL="1017270" indent="-228600" defTabSz="914400">
              <a:lnSpc>
                <a:spcPct val="90000"/>
              </a:lnSpc>
              <a:spcBef>
                <a:spcPts val="1000"/>
              </a:spcBef>
              <a:buClr>
                <a:schemeClr val="accent1"/>
              </a:buClr>
              <a:buSzPct val="80000"/>
              <a:buFont typeface="Arial" panose="020B0604020202020204" pitchFamily="34" charset="0"/>
              <a:buChar char="•"/>
            </a:pPr>
            <a:r>
              <a:rPr lang="en-US" sz="2000" dirty="0">
                <a:solidFill>
                  <a:schemeClr val="tx1"/>
                </a:solidFill>
                <a:latin typeface="+mn-lt"/>
                <a:ea typeface="+mn-ea"/>
                <a:cs typeface="+mn-cs"/>
              </a:rPr>
              <a:t>As long you want to have just a position – nothing will change </a:t>
            </a:r>
          </a:p>
          <a:p>
            <a:pPr marL="1017270" indent="-228600" defTabSz="914400">
              <a:lnSpc>
                <a:spcPct val="90000"/>
              </a:lnSpc>
              <a:spcBef>
                <a:spcPts val="1000"/>
              </a:spcBef>
              <a:buClr>
                <a:schemeClr val="accent1"/>
              </a:buClr>
              <a:buSzPct val="80000"/>
              <a:buFont typeface="Arial" panose="020B0604020202020204" pitchFamily="34" charset="0"/>
              <a:buChar char="•"/>
            </a:pPr>
            <a:r>
              <a:rPr lang="en-US" sz="2000" dirty="0">
                <a:solidFill>
                  <a:schemeClr val="tx1"/>
                </a:solidFill>
                <a:latin typeface="+mn-lt"/>
                <a:ea typeface="+mn-ea"/>
                <a:cs typeface="+mn-cs"/>
              </a:rPr>
              <a:t>As long you are seeing just you, I, me, my, mine – nothing will change</a:t>
            </a:r>
          </a:p>
          <a:p>
            <a:pPr marL="1017270" indent="-228600" defTabSz="914400">
              <a:lnSpc>
                <a:spcPct val="90000"/>
              </a:lnSpc>
              <a:spcBef>
                <a:spcPts val="1000"/>
              </a:spcBef>
              <a:buClr>
                <a:schemeClr val="accent1"/>
              </a:buClr>
              <a:buSzPct val="80000"/>
              <a:buFont typeface="Arial" panose="020B0604020202020204" pitchFamily="34" charset="0"/>
              <a:buChar char="•"/>
            </a:pPr>
            <a:r>
              <a:rPr lang="en-US" sz="2000" dirty="0">
                <a:solidFill>
                  <a:schemeClr val="tx1"/>
                </a:solidFill>
                <a:latin typeface="+mn-lt"/>
                <a:ea typeface="+mn-ea"/>
                <a:cs typeface="+mn-cs"/>
              </a:rPr>
              <a:t>Before you do stand up and say, I am taking responsibility - nothing will change.</a:t>
            </a:r>
          </a:p>
          <a:p>
            <a:pPr marL="1017270" indent="-228600" defTabSz="914400">
              <a:lnSpc>
                <a:spcPct val="90000"/>
              </a:lnSpc>
              <a:spcBef>
                <a:spcPts val="1000"/>
              </a:spcBef>
              <a:buClr>
                <a:schemeClr val="accent1"/>
              </a:buClr>
              <a:buSzPct val="80000"/>
              <a:buFont typeface="Arial" panose="020B0604020202020204" pitchFamily="34" charset="0"/>
              <a:buChar char="•"/>
            </a:pPr>
            <a:r>
              <a:rPr lang="en-US" sz="2000" dirty="0">
                <a:solidFill>
                  <a:schemeClr val="tx1"/>
                </a:solidFill>
                <a:latin typeface="+mn-lt"/>
                <a:ea typeface="+mn-ea"/>
                <a:cs typeface="+mn-cs"/>
              </a:rPr>
              <a:t>As long you want to be sure about the outcome and are not willing to take risks, nothing will change</a:t>
            </a:r>
          </a:p>
          <a:p>
            <a:pPr marL="1017270" indent="-228600" defTabSz="914400">
              <a:lnSpc>
                <a:spcPct val="90000"/>
              </a:lnSpc>
              <a:spcBef>
                <a:spcPts val="1000"/>
              </a:spcBef>
              <a:buClr>
                <a:schemeClr val="accent1"/>
              </a:buClr>
              <a:buSzPct val="80000"/>
              <a:buFont typeface="Arial" panose="020B0604020202020204" pitchFamily="34" charset="0"/>
              <a:buChar char="•"/>
            </a:pPr>
            <a:r>
              <a:rPr lang="en-US" sz="2000" dirty="0">
                <a:solidFill>
                  <a:schemeClr val="tx1"/>
                </a:solidFill>
                <a:latin typeface="+mn-lt"/>
                <a:ea typeface="+mn-ea"/>
                <a:cs typeface="+mn-cs"/>
              </a:rPr>
              <a:t>As long you think life is easy nothing will change.</a:t>
            </a:r>
          </a:p>
          <a:p>
            <a:pPr marL="1017270" indent="-228600" defTabSz="914400">
              <a:lnSpc>
                <a:spcPct val="90000"/>
              </a:lnSpc>
              <a:spcBef>
                <a:spcPts val="1000"/>
              </a:spcBef>
              <a:buClr>
                <a:schemeClr val="accent1"/>
              </a:buClr>
              <a:buSzPct val="80000"/>
              <a:buFont typeface="Arial" panose="020B0604020202020204" pitchFamily="34" charset="0"/>
              <a:buChar char="•"/>
            </a:pPr>
            <a:r>
              <a:rPr lang="en-US" sz="2000" dirty="0">
                <a:solidFill>
                  <a:schemeClr val="tx1"/>
                </a:solidFill>
                <a:latin typeface="+mn-lt"/>
                <a:ea typeface="+mn-ea"/>
                <a:cs typeface="+mn-cs"/>
              </a:rPr>
              <a:t>As long you are not willing to pay the price- nothing will change</a:t>
            </a:r>
          </a:p>
        </p:txBody>
      </p:sp>
    </p:spTree>
    <p:extLst>
      <p:ext uri="{BB962C8B-B14F-4D97-AF65-F5344CB8AC3E}">
        <p14:creationId xmlns:p14="http://schemas.microsoft.com/office/powerpoint/2010/main" val="362336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2A65A-7F50-A204-73AE-A640CD84B227}"/>
              </a:ext>
            </a:extLst>
          </p:cNvPr>
          <p:cNvSpPr>
            <a:spLocks noGrp="1"/>
          </p:cNvSpPr>
          <p:nvPr>
            <p:ph type="title"/>
          </p:nvPr>
        </p:nvSpPr>
        <p:spPr>
          <a:xfrm>
            <a:off x="1261871" y="365760"/>
            <a:ext cx="9858383" cy="1325562"/>
          </a:xfrm>
        </p:spPr>
        <p:txBody>
          <a:bodyPr vert="horz" lIns="91440" tIns="45720" rIns="91440" bIns="45720" rtlCol="0" anchor="b">
            <a:normAutofit/>
          </a:bodyPr>
          <a:lstStyle/>
          <a:p>
            <a:r>
              <a:rPr lang="en-US" sz="4800" b="1" dirty="0"/>
              <a:t>The test </a:t>
            </a:r>
            <a:br>
              <a:rPr lang="en-US" sz="4400" dirty="0"/>
            </a:br>
            <a:r>
              <a:rPr lang="en-US" sz="2800" dirty="0"/>
              <a:t>about your leadership level</a:t>
            </a:r>
            <a:endParaRPr lang="en-US" sz="4400" dirty="0"/>
          </a:p>
        </p:txBody>
      </p:sp>
      <p:graphicFrame>
        <p:nvGraphicFramePr>
          <p:cNvPr id="6" name="Textplatzhalter 3">
            <a:extLst>
              <a:ext uri="{FF2B5EF4-FFF2-40B4-BE49-F238E27FC236}">
                <a16:creationId xmlns:a16="http://schemas.microsoft.com/office/drawing/2014/main" id="{6F436BE1-814F-BAD3-7EC5-64FABF51DF8C}"/>
              </a:ext>
            </a:extLst>
          </p:cNvPr>
          <p:cNvGraphicFramePr/>
          <p:nvPr>
            <p:extLst>
              <p:ext uri="{D42A27DB-BD31-4B8C-83A1-F6EECF244321}">
                <p14:modId xmlns:p14="http://schemas.microsoft.com/office/powerpoint/2010/main" val="475582946"/>
              </p:ext>
            </p:extLst>
          </p:nvPr>
        </p:nvGraphicFramePr>
        <p:xfrm>
          <a:off x="1262063" y="2013055"/>
          <a:ext cx="9858191" cy="4201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550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dgm id="{6C211EE5-8F87-4B15-947E-9486B9181DFD}"/>
                                            </p:graphicEl>
                                          </p:spTgt>
                                        </p:tgtEl>
                                        <p:attrNameLst>
                                          <p:attrName>style.visibility</p:attrName>
                                        </p:attrNameLst>
                                      </p:cBhvr>
                                      <p:to>
                                        <p:strVal val="visible"/>
                                      </p:to>
                                    </p:set>
                                    <p:animEffect transition="in" filter="wipe(left)">
                                      <p:cBhvr>
                                        <p:cTn id="7" dur="500"/>
                                        <p:tgtEl>
                                          <p:spTgt spid="6">
                                            <p:graphicEl>
                                              <a:dgm id="{6C211EE5-8F87-4B15-947E-9486B9181DFD}"/>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graphicEl>
                                              <a:dgm id="{65294762-B94C-4E96-9AFD-96875DEAD2AF}"/>
                                            </p:graphicEl>
                                          </p:spTgt>
                                        </p:tgtEl>
                                        <p:attrNameLst>
                                          <p:attrName>style.visibility</p:attrName>
                                        </p:attrNameLst>
                                      </p:cBhvr>
                                      <p:to>
                                        <p:strVal val="visible"/>
                                      </p:to>
                                    </p:set>
                                    <p:animEffect transition="in" filter="wipe(left)">
                                      <p:cBhvr>
                                        <p:cTn id="10" dur="500"/>
                                        <p:tgtEl>
                                          <p:spTgt spid="6">
                                            <p:graphicEl>
                                              <a:dgm id="{65294762-B94C-4E96-9AFD-96875DEAD2AF}"/>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graphicEl>
                                              <a:dgm id="{1D4512D1-857D-44E5-ABB4-F4B7504CB939}"/>
                                            </p:graphicEl>
                                          </p:spTgt>
                                        </p:tgtEl>
                                        <p:attrNameLst>
                                          <p:attrName>style.visibility</p:attrName>
                                        </p:attrNameLst>
                                      </p:cBhvr>
                                      <p:to>
                                        <p:strVal val="visible"/>
                                      </p:to>
                                    </p:set>
                                    <p:animEffect transition="in" filter="wipe(left)">
                                      <p:cBhvr>
                                        <p:cTn id="13" dur="500"/>
                                        <p:tgtEl>
                                          <p:spTgt spid="6">
                                            <p:graphicEl>
                                              <a:dgm id="{1D4512D1-857D-44E5-ABB4-F4B7504CB939}"/>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graphicEl>
                                              <a:dgm id="{B08D028D-0143-4285-ACF8-2C7FC0F939F9}"/>
                                            </p:graphicEl>
                                          </p:spTgt>
                                        </p:tgtEl>
                                        <p:attrNameLst>
                                          <p:attrName>style.visibility</p:attrName>
                                        </p:attrNameLst>
                                      </p:cBhvr>
                                      <p:to>
                                        <p:strVal val="visible"/>
                                      </p:to>
                                    </p:set>
                                    <p:animEffect transition="in" filter="wipe(left)">
                                      <p:cBhvr>
                                        <p:cTn id="18" dur="500"/>
                                        <p:tgtEl>
                                          <p:spTgt spid="6">
                                            <p:graphicEl>
                                              <a:dgm id="{B08D028D-0143-4285-ACF8-2C7FC0F939F9}"/>
                                            </p:graphic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
                                            <p:graphicEl>
                                              <a:dgm id="{EC42A594-2FF4-473F-887A-FFA35D8886F3}"/>
                                            </p:graphicEl>
                                          </p:spTgt>
                                        </p:tgtEl>
                                        <p:attrNameLst>
                                          <p:attrName>style.visibility</p:attrName>
                                        </p:attrNameLst>
                                      </p:cBhvr>
                                      <p:to>
                                        <p:strVal val="visible"/>
                                      </p:to>
                                    </p:set>
                                    <p:animEffect transition="in" filter="wipe(left)">
                                      <p:cBhvr>
                                        <p:cTn id="21" dur="500"/>
                                        <p:tgtEl>
                                          <p:spTgt spid="6">
                                            <p:graphicEl>
                                              <a:dgm id="{EC42A594-2FF4-473F-887A-FFA35D8886F3}"/>
                                            </p:graphic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
                                            <p:graphicEl>
                                              <a:dgm id="{BF35A86C-E4D3-4EFB-BA99-565E4A2A47B9}"/>
                                            </p:graphicEl>
                                          </p:spTgt>
                                        </p:tgtEl>
                                        <p:attrNameLst>
                                          <p:attrName>style.visibility</p:attrName>
                                        </p:attrNameLst>
                                      </p:cBhvr>
                                      <p:to>
                                        <p:strVal val="visible"/>
                                      </p:to>
                                    </p:set>
                                    <p:animEffect transition="in" filter="wipe(left)">
                                      <p:cBhvr>
                                        <p:cTn id="24" dur="500"/>
                                        <p:tgtEl>
                                          <p:spTgt spid="6">
                                            <p:graphicEl>
                                              <a:dgm id="{BF35A86C-E4D3-4EFB-BA99-565E4A2A47B9}"/>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graphicEl>
                                              <a:dgm id="{3517FAE8-5B69-44B4-8233-8D8581241AC0}"/>
                                            </p:graphicEl>
                                          </p:spTgt>
                                        </p:tgtEl>
                                        <p:attrNameLst>
                                          <p:attrName>style.visibility</p:attrName>
                                        </p:attrNameLst>
                                      </p:cBhvr>
                                      <p:to>
                                        <p:strVal val="visible"/>
                                      </p:to>
                                    </p:set>
                                    <p:animEffect transition="in" filter="wipe(left)">
                                      <p:cBhvr>
                                        <p:cTn id="29" dur="500"/>
                                        <p:tgtEl>
                                          <p:spTgt spid="6">
                                            <p:graphicEl>
                                              <a:dgm id="{3517FAE8-5B69-44B4-8233-8D8581241AC0}"/>
                                            </p:graphic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graphicEl>
                                              <a:dgm id="{336D2493-8FB9-4348-ACB2-DA25A408AF5B}"/>
                                            </p:graphicEl>
                                          </p:spTgt>
                                        </p:tgtEl>
                                        <p:attrNameLst>
                                          <p:attrName>style.visibility</p:attrName>
                                        </p:attrNameLst>
                                      </p:cBhvr>
                                      <p:to>
                                        <p:strVal val="visible"/>
                                      </p:to>
                                    </p:set>
                                    <p:animEffect transition="in" filter="wipe(left)">
                                      <p:cBhvr>
                                        <p:cTn id="32" dur="500"/>
                                        <p:tgtEl>
                                          <p:spTgt spid="6">
                                            <p:graphicEl>
                                              <a:dgm id="{336D2493-8FB9-4348-ACB2-DA25A408AF5B}"/>
                                            </p:graphic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
                                            <p:graphicEl>
                                              <a:dgm id="{D857DA1A-A8F5-4542-BD6C-A3F829869B25}"/>
                                            </p:graphicEl>
                                          </p:spTgt>
                                        </p:tgtEl>
                                        <p:attrNameLst>
                                          <p:attrName>style.visibility</p:attrName>
                                        </p:attrNameLst>
                                      </p:cBhvr>
                                      <p:to>
                                        <p:strVal val="visible"/>
                                      </p:to>
                                    </p:set>
                                    <p:animEffect transition="in" filter="wipe(left)">
                                      <p:cBhvr>
                                        <p:cTn id="35" dur="500"/>
                                        <p:tgtEl>
                                          <p:spTgt spid="6">
                                            <p:graphicEl>
                                              <a:dgm id="{D857DA1A-A8F5-4542-BD6C-A3F829869B2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descr="Checkmate in a chess game">
            <a:extLst>
              <a:ext uri="{FF2B5EF4-FFF2-40B4-BE49-F238E27FC236}">
                <a16:creationId xmlns:a16="http://schemas.microsoft.com/office/drawing/2014/main" id="{36E4A7B3-3171-CA93-5154-3CA94E37F3CB}"/>
              </a:ext>
            </a:extLst>
          </p:cNvPr>
          <p:cNvPicPr>
            <a:picLocks noChangeAspect="1"/>
          </p:cNvPicPr>
          <p:nvPr/>
        </p:nvPicPr>
        <p:blipFill rotWithShape="1">
          <a:blip r:embed="rId2"/>
          <a:srcRect l="10033" r="14218" b="1"/>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61" name="Group 60">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62" name="Freeform: Shape 61">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63" name="Freeform: Shape 62">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4" name="Inhaltsplatzhalter 3">
            <a:extLst>
              <a:ext uri="{FF2B5EF4-FFF2-40B4-BE49-F238E27FC236}">
                <a16:creationId xmlns:a16="http://schemas.microsoft.com/office/drawing/2014/main" id="{DD5F5A3A-EAB7-ADB2-8752-B7D01ECD5D01}"/>
              </a:ext>
            </a:extLst>
          </p:cNvPr>
          <p:cNvSpPr txBox="1">
            <a:spLocks noGrp="1"/>
          </p:cNvSpPr>
          <p:nvPr>
            <p:ph idx="1"/>
          </p:nvPr>
        </p:nvSpPr>
        <p:spPr>
          <a:xfrm>
            <a:off x="6265927" y="1373802"/>
            <a:ext cx="5217173" cy="3804688"/>
          </a:xfrm>
          <a:prstGeom prst="rect">
            <a:avLst/>
          </a:prstGeom>
        </p:spPr>
        <p:txBody>
          <a:bodyPr>
            <a:normAutofit/>
          </a:bodyPr>
          <a:lstStyle/>
          <a:p>
            <a:pPr marL="457200" indent="-457200">
              <a:spcAft>
                <a:spcPts val="1400"/>
              </a:spcAft>
              <a:buFont typeface="+mj-lt"/>
              <a:buAutoNum type="arabicPeriod"/>
            </a:pPr>
            <a:r>
              <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Take responsibility</a:t>
            </a:r>
          </a:p>
          <a:p>
            <a:pPr marL="457200" indent="-457200">
              <a:spcAft>
                <a:spcPts val="1400"/>
              </a:spcAft>
              <a:buFont typeface="+mj-lt"/>
              <a:buAutoNum type="arabicPeriod"/>
            </a:pPr>
            <a:r>
              <a:rPr lang="en-US" sz="2600" dirty="0">
                <a:solidFill>
                  <a:schemeClr val="bg1"/>
                </a:solidFill>
                <a:latin typeface="Calibri" panose="020F0502020204030204" pitchFamily="34" charset="0"/>
                <a:ea typeface="Calibri" panose="020F0502020204030204" pitchFamily="34" charset="0"/>
                <a:cs typeface="Times New Roman" panose="02020603050405020304" pitchFamily="18" charset="0"/>
              </a:rPr>
              <a:t>Receive a win-win mindset</a:t>
            </a:r>
          </a:p>
          <a:p>
            <a:pPr marL="457200" indent="-457200">
              <a:spcAft>
                <a:spcPts val="1400"/>
              </a:spcAft>
              <a:buFont typeface="+mj-lt"/>
              <a:buAutoNum type="arabicPeriod"/>
            </a:pPr>
            <a:r>
              <a:rPr lang="en-US" sz="2600" dirty="0">
                <a:solidFill>
                  <a:schemeClr val="bg1"/>
                </a:solidFill>
                <a:latin typeface="Calibri" panose="020F0502020204030204" pitchFamily="34" charset="0"/>
                <a:ea typeface="Calibri" panose="020F0502020204030204" pitchFamily="34" charset="0"/>
                <a:cs typeface="Times New Roman" panose="02020603050405020304" pitchFamily="18" charset="0"/>
              </a:rPr>
              <a:t>Be able to work in a team. Understand the energy of synergy</a:t>
            </a:r>
          </a:p>
          <a:p>
            <a:pPr marL="457200" indent="-457200">
              <a:spcAft>
                <a:spcPts val="1400"/>
              </a:spcAft>
              <a:buFont typeface="+mj-lt"/>
              <a:buAutoNum type="arabicPeriod"/>
            </a:pPr>
            <a:r>
              <a:rPr lang="en-US" sz="2600" dirty="0">
                <a:solidFill>
                  <a:schemeClr val="bg1"/>
                </a:solidFill>
                <a:latin typeface="Calibri" panose="020F0502020204030204" pitchFamily="34" charset="0"/>
                <a:ea typeface="Calibri" panose="020F0502020204030204" pitchFamily="34" charset="0"/>
                <a:cs typeface="Times New Roman" panose="02020603050405020304" pitchFamily="18" charset="0"/>
              </a:rPr>
              <a:t>Be a servant leader</a:t>
            </a:r>
          </a:p>
          <a:p>
            <a:pPr marL="457200" indent="-457200">
              <a:spcAft>
                <a:spcPts val="1400"/>
              </a:spcAft>
              <a:buFont typeface="+mj-lt"/>
              <a:buAutoNum type="arabicPeriod"/>
            </a:pPr>
            <a:r>
              <a:rPr lang="en-US" sz="2600" dirty="0">
                <a:solidFill>
                  <a:schemeClr val="bg1"/>
                </a:solidFill>
                <a:latin typeface="Calibri" panose="020F0502020204030204" pitchFamily="34" charset="0"/>
                <a:ea typeface="Calibri" panose="020F0502020204030204" pitchFamily="34" charset="0"/>
                <a:cs typeface="Times New Roman" panose="02020603050405020304" pitchFamily="18" charset="0"/>
              </a:rPr>
              <a:t>Help others to become leaders</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5"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66" name="Freeform: Shape 65">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5247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4A139551-4ADC-A37D-07D7-71431CA11B5C}"/>
              </a:ext>
            </a:extLst>
          </p:cNvPr>
          <p:cNvSpPr txBox="1">
            <a:spLocks noGrp="1"/>
          </p:cNvSpPr>
          <p:nvPr>
            <p:ph idx="1"/>
          </p:nvPr>
        </p:nvSpPr>
        <p:spPr>
          <a:xfrm>
            <a:off x="640080" y="2872899"/>
            <a:ext cx="4243589" cy="3320668"/>
          </a:xfrm>
          <a:prstGeom prst="rect">
            <a:avLst/>
          </a:prstGeom>
        </p:spPr>
        <p:txBody>
          <a:bodyPr>
            <a:normAutofit/>
          </a:bodyPr>
          <a:lstStyle/>
          <a:p>
            <a:pPr marL="0" indent="0">
              <a:spcAft>
                <a:spcPts val="1400"/>
              </a:spcAft>
              <a:buNone/>
            </a:pPr>
            <a:r>
              <a:rPr lang="en-GB" sz="2200" b="1">
                <a:latin typeface="Calibri" panose="020F0502020204030204" pitchFamily="34" charset="0"/>
                <a:ea typeface="Calibri" panose="020F0502020204030204" pitchFamily="34" charset="0"/>
                <a:cs typeface="Times New Roman" panose="02020603050405020304" pitchFamily="18" charset="0"/>
              </a:rPr>
              <a:t>Php 4:9 </a:t>
            </a:r>
            <a:r>
              <a:rPr lang="en-GB" sz="2200">
                <a:latin typeface="Calibri" panose="020F0502020204030204" pitchFamily="34" charset="0"/>
                <a:ea typeface="Calibri" panose="020F0502020204030204" pitchFamily="34" charset="0"/>
                <a:cs typeface="Times New Roman" panose="02020603050405020304" pitchFamily="18" charset="0"/>
              </a:rPr>
              <a:t>What you have learned and received and heard and seen in me practice these things, and the God of peace will be with you.</a:t>
            </a:r>
            <a:endParaRPr lang="de-CH" sz="2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White stones balanced in a stack">
            <a:extLst>
              <a:ext uri="{FF2B5EF4-FFF2-40B4-BE49-F238E27FC236}">
                <a16:creationId xmlns:a16="http://schemas.microsoft.com/office/drawing/2014/main" id="{DBFA7B92-4044-88C2-838D-CA99074DF7C7}"/>
              </a:ext>
            </a:extLst>
          </p:cNvPr>
          <p:cNvPicPr>
            <a:picLocks noChangeAspect="1"/>
          </p:cNvPicPr>
          <p:nvPr/>
        </p:nvPicPr>
        <p:blipFill rotWithShape="1">
          <a:blip r:embed="rId2"/>
          <a:srcRect l="33048"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99645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agnifying glass and question mark">
            <a:extLst>
              <a:ext uri="{FF2B5EF4-FFF2-40B4-BE49-F238E27FC236}">
                <a16:creationId xmlns:a16="http://schemas.microsoft.com/office/drawing/2014/main" id="{A9FB9479-4208-285C-A24C-66E8B3B6D451}"/>
              </a:ext>
            </a:extLst>
          </p:cNvPr>
          <p:cNvPicPr>
            <a:picLocks noChangeAspect="1"/>
          </p:cNvPicPr>
          <p:nvPr/>
        </p:nvPicPr>
        <p:blipFill rotWithShape="1">
          <a:blip r:embed="rId2"/>
          <a:srcRect l="9500" t="9091" r="25864"/>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feld 3">
            <a:extLst>
              <a:ext uri="{FF2B5EF4-FFF2-40B4-BE49-F238E27FC236}">
                <a16:creationId xmlns:a16="http://schemas.microsoft.com/office/drawing/2014/main" id="{BD50E12A-4F6A-04DC-059B-C1FAD0037987}"/>
              </a:ext>
            </a:extLst>
          </p:cNvPr>
          <p:cNvSpPr txBox="1"/>
          <p:nvPr/>
        </p:nvSpPr>
        <p:spPr>
          <a:xfrm>
            <a:off x="477981" y="1122363"/>
            <a:ext cx="4023360" cy="3204134"/>
          </a:xfrm>
          <a:prstGeom prst="rect">
            <a:avLst/>
          </a:prstGeom>
        </p:spPr>
        <p:txBody>
          <a:bodyPr vert="horz" lIns="91440" tIns="45720" rIns="91440" bIns="45720" rtlCol="0" anchor="b">
            <a:normAutofit/>
          </a:bodyPr>
          <a:lstStyle/>
          <a:p>
            <a:pPr lvl="0">
              <a:lnSpc>
                <a:spcPct val="90000"/>
              </a:lnSpc>
              <a:spcBef>
                <a:spcPct val="0"/>
              </a:spcBef>
              <a:spcAft>
                <a:spcPts val="600"/>
              </a:spcAft>
            </a:pPr>
            <a:r>
              <a:rPr lang="en-US" sz="4800">
                <a:solidFill>
                  <a:schemeClr val="bg1"/>
                </a:solidFill>
                <a:latin typeface="+mj-lt"/>
                <a:ea typeface="+mj-ea"/>
                <a:cs typeface="+mj-cs"/>
              </a:rPr>
              <a:t>Why was Paul so secure and confident? </a:t>
            </a:r>
            <a:endParaRPr lang="en-US" sz="4800" noProof="0">
              <a:solidFill>
                <a:schemeClr val="bg1"/>
              </a:solidFill>
              <a:latin typeface="+mj-lt"/>
              <a:ea typeface="+mj-ea"/>
              <a:cs typeface="+mj-cs"/>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361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A86D48-3E7B-A3BE-34B6-D1838A27D50F}"/>
              </a:ext>
            </a:extLst>
          </p:cNvPr>
          <p:cNvPicPr>
            <a:picLocks noChangeAspect="1"/>
          </p:cNvPicPr>
          <p:nvPr/>
        </p:nvPicPr>
        <p:blipFill rotWithShape="1">
          <a:blip r:embed="rId2">
            <a:alphaModFix amt="35000"/>
          </a:blip>
          <a:srcRect t="25000"/>
          <a:stretch/>
        </p:blipFill>
        <p:spPr>
          <a:xfrm>
            <a:off x="20" y="10"/>
            <a:ext cx="12191980" cy="6857990"/>
          </a:xfrm>
          <a:prstGeom prst="rect">
            <a:avLst/>
          </a:prstGeom>
        </p:spPr>
      </p:pic>
      <p:sp>
        <p:nvSpPr>
          <p:cNvPr id="2" name="Titel 1">
            <a:extLst>
              <a:ext uri="{FF2B5EF4-FFF2-40B4-BE49-F238E27FC236}">
                <a16:creationId xmlns:a16="http://schemas.microsoft.com/office/drawing/2014/main" id="{4D1ACD73-A1C9-4F6B-AFF1-8EA620895FCC}"/>
              </a:ext>
            </a:extLst>
          </p:cNvPr>
          <p:cNvSpPr>
            <a:spLocks noGrp="1"/>
          </p:cNvSpPr>
          <p:nvPr>
            <p:ph type="title"/>
          </p:nvPr>
        </p:nvSpPr>
        <p:spPr>
          <a:xfrm>
            <a:off x="838200" y="864855"/>
            <a:ext cx="10515600" cy="1325563"/>
          </a:xfrm>
        </p:spPr>
        <p:txBody>
          <a:bodyPr vert="horz" lIns="91440" tIns="45720" rIns="91440" bIns="45720" rtlCol="0">
            <a:normAutofit/>
          </a:bodyPr>
          <a:lstStyle/>
          <a:p>
            <a:r>
              <a:rPr lang="en-GB" b="1" dirty="0">
                <a:solidFill>
                  <a:srgbClr val="FFFFFF"/>
                </a:solidFill>
              </a:rPr>
              <a:t>Why was Paul so secure and confident? </a:t>
            </a:r>
            <a:endParaRPr lang="en-GB" dirty="0">
              <a:solidFill>
                <a:srgbClr val="FFFFFF"/>
              </a:solidFill>
            </a:endParaRPr>
          </a:p>
        </p:txBody>
      </p:sp>
      <p:graphicFrame>
        <p:nvGraphicFramePr>
          <p:cNvPr id="3" name="Diagramm 2">
            <a:extLst>
              <a:ext uri="{FF2B5EF4-FFF2-40B4-BE49-F238E27FC236}">
                <a16:creationId xmlns:a16="http://schemas.microsoft.com/office/drawing/2014/main" id="{E5814B2A-F041-FC84-E58D-E2F465279D8D}"/>
              </a:ext>
            </a:extLst>
          </p:cNvPr>
          <p:cNvGraphicFramePr/>
          <p:nvPr>
            <p:extLst>
              <p:ext uri="{D42A27DB-BD31-4B8C-83A1-F6EECF244321}">
                <p14:modId xmlns:p14="http://schemas.microsoft.com/office/powerpoint/2010/main" val="162211067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24744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ACD73-A1C9-4F6B-AFF1-8EA620895FCC}"/>
              </a:ext>
            </a:extLst>
          </p:cNvPr>
          <p:cNvSpPr>
            <a:spLocks noGrp="1"/>
          </p:cNvSpPr>
          <p:nvPr>
            <p:ph type="title"/>
          </p:nvPr>
        </p:nvSpPr>
        <p:spPr>
          <a:xfrm>
            <a:off x="6941573" y="758952"/>
            <a:ext cx="3738617" cy="4041648"/>
          </a:xfrm>
        </p:spPr>
        <p:txBody>
          <a:bodyPr vert="horz" lIns="91440" tIns="45720" rIns="91440" bIns="45720" rtlCol="0" anchor="b">
            <a:normAutofit/>
          </a:bodyPr>
          <a:lstStyle/>
          <a:p>
            <a:pPr>
              <a:lnSpc>
                <a:spcPct val="85000"/>
              </a:lnSpc>
            </a:pPr>
            <a:r>
              <a:rPr lang="en-US" sz="5100" b="1" dirty="0"/>
              <a:t>Who wants to make a difference in life?</a:t>
            </a:r>
            <a:endParaRPr lang="en-US" sz="5100" dirty="0"/>
          </a:p>
        </p:txBody>
      </p:sp>
      <p:pic>
        <p:nvPicPr>
          <p:cNvPr id="1032" name="Picture 8" descr="Martin Luther King, Jr.">
            <a:extLst>
              <a:ext uri="{FF2B5EF4-FFF2-40B4-BE49-F238E27FC236}">
                <a16:creationId xmlns:a16="http://schemas.microsoft.com/office/drawing/2014/main" id="{A2633E12-8BD8-7C88-434D-3E891A723E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85" r="30191"/>
          <a:stretch/>
        </p:blipFill>
        <p:spPr bwMode="auto">
          <a:xfrm>
            <a:off x="902659" y="453788"/>
            <a:ext cx="5193342" cy="5953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275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5" name="Rectangle 207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7" name="Rectangle 207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9" name="Rectangle 2078">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1" name="Rectangle 2080">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C0E0B64-3BCB-A329-A7DE-DC31E3E99FC8}"/>
              </a:ext>
            </a:extLst>
          </p:cNvPr>
          <p:cNvSpPr>
            <a:spLocks noGrp="1"/>
          </p:cNvSpPr>
          <p:nvPr>
            <p:ph type="title"/>
          </p:nvPr>
        </p:nvSpPr>
        <p:spPr>
          <a:xfrm>
            <a:off x="802350" y="634884"/>
            <a:ext cx="10815347" cy="1159200"/>
          </a:xfrm>
        </p:spPr>
        <p:txBody>
          <a:bodyPr vert="horz" lIns="91440" tIns="45720" rIns="91440" bIns="45720" rtlCol="0" anchor="ctr">
            <a:noAutofit/>
          </a:bodyPr>
          <a:lstStyle/>
          <a:p>
            <a:pPr algn="ctr"/>
            <a:r>
              <a:rPr lang="en-US" sz="3600" b="1" i="0" kern="1200">
                <a:solidFill>
                  <a:srgbClr val="FFFFFF"/>
                </a:solidFill>
                <a:latin typeface="+mj-lt"/>
                <a:ea typeface="+mj-ea"/>
                <a:cs typeface="+mj-cs"/>
              </a:rPr>
              <a:t>If you are not able to say, follow me you are not a leader.</a:t>
            </a:r>
            <a:br>
              <a:rPr lang="en-US" sz="3600" b="1" kern="1200">
                <a:solidFill>
                  <a:srgbClr val="FFFFFF"/>
                </a:solidFill>
                <a:latin typeface="+mj-lt"/>
                <a:ea typeface="+mj-ea"/>
                <a:cs typeface="+mj-cs"/>
              </a:rPr>
            </a:br>
            <a:endParaRPr lang="en-US" sz="3600" b="1" kern="1200">
              <a:solidFill>
                <a:srgbClr val="FFFFFF"/>
              </a:solidFill>
              <a:latin typeface="+mj-lt"/>
              <a:ea typeface="+mj-ea"/>
              <a:cs typeface="+mj-cs"/>
            </a:endParaRPr>
          </a:p>
        </p:txBody>
      </p:sp>
      <p:pic>
        <p:nvPicPr>
          <p:cNvPr id="2050" name="Picture 2" descr="20+ Free Follow Me &amp; Follow Images - Pixabay">
            <a:extLst>
              <a:ext uri="{FF2B5EF4-FFF2-40B4-BE49-F238E27FC236}">
                <a16:creationId xmlns:a16="http://schemas.microsoft.com/office/drawing/2014/main" id="{D3287C07-8C90-CF77-0D5B-508E629EAF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9"/>
          <a:stretch/>
        </p:blipFill>
        <p:spPr bwMode="auto">
          <a:xfrm>
            <a:off x="1154551" y="1989499"/>
            <a:ext cx="9882894" cy="445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00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29" name="Textfeld 28">
            <a:extLst>
              <a:ext uri="{FF2B5EF4-FFF2-40B4-BE49-F238E27FC236}">
                <a16:creationId xmlns:a16="http://schemas.microsoft.com/office/drawing/2014/main" id="{5508D853-D6FE-9ACD-677C-4A06B7DEB0AB}"/>
              </a:ext>
            </a:extLst>
          </p:cNvPr>
          <p:cNvSpPr txBox="1"/>
          <p:nvPr/>
        </p:nvSpPr>
        <p:spPr>
          <a:xfrm>
            <a:off x="625436" y="2008262"/>
            <a:ext cx="3590113" cy="2718705"/>
          </a:xfrm>
          <a:prstGeom prst="rect">
            <a:avLst/>
          </a:prstGeom>
        </p:spPr>
        <p:txBody>
          <a:bodyPr vert="horz" lIns="91440" tIns="45720" rIns="91440" bIns="45720" rtlCol="0" anchor="ctr">
            <a:normAutofit fontScale="92500" lnSpcReduction="20000"/>
          </a:bodyPr>
          <a:lstStyle/>
          <a:p>
            <a:pPr>
              <a:lnSpc>
                <a:spcPct val="90000"/>
              </a:lnSpc>
              <a:spcBef>
                <a:spcPct val="0"/>
              </a:spcBef>
              <a:spcAft>
                <a:spcPts val="600"/>
              </a:spcAft>
            </a:pPr>
            <a:r>
              <a:rPr lang="en-US" sz="6000" spc="-50" dirty="0">
                <a:solidFill>
                  <a:schemeClr val="tx2"/>
                </a:solidFill>
                <a:latin typeface="+mj-lt"/>
                <a:ea typeface="+mj-ea"/>
                <a:cs typeface="+mj-cs"/>
              </a:rPr>
              <a:t>Do not try to change your behavior</a:t>
            </a:r>
          </a:p>
        </p:txBody>
      </p:sp>
      <p:sp>
        <p:nvSpPr>
          <p:cNvPr id="53" name="Google Shape;140;p5">
            <a:extLst>
              <a:ext uri="{FF2B5EF4-FFF2-40B4-BE49-F238E27FC236}">
                <a16:creationId xmlns:a16="http://schemas.microsoft.com/office/drawing/2014/main" id="{4130CE57-5007-2BC4-1C46-7B196A6874A2}"/>
              </a:ext>
            </a:extLst>
          </p:cNvPr>
          <p:cNvSpPr/>
          <p:nvPr/>
        </p:nvSpPr>
        <p:spPr>
          <a:xfrm>
            <a:off x="10004905" y="2762805"/>
            <a:ext cx="181019" cy="369948"/>
          </a:xfrm>
          <a:prstGeom prst="rect">
            <a:avLst/>
          </a:prstGeom>
          <a:noFill/>
          <a:ln>
            <a:noFill/>
          </a:ln>
          <a:effectLst/>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tx1">
                  <a:lumMod val="50000"/>
                  <a:lumOff val="50000"/>
                </a:schemeClr>
              </a:solidFill>
              <a:latin typeface="Impact"/>
              <a:ea typeface="Impact"/>
              <a:cs typeface="Impact"/>
              <a:sym typeface="Impact"/>
            </a:endParaRPr>
          </a:p>
        </p:txBody>
      </p:sp>
      <p:sp>
        <p:nvSpPr>
          <p:cNvPr id="54" name="Ellipse 5">
            <a:extLst>
              <a:ext uri="{FF2B5EF4-FFF2-40B4-BE49-F238E27FC236}">
                <a16:creationId xmlns:a16="http://schemas.microsoft.com/office/drawing/2014/main" id="{0D892B63-39A7-DB35-D2B7-383DC801C166}"/>
              </a:ext>
            </a:extLst>
          </p:cNvPr>
          <p:cNvSpPr/>
          <p:nvPr/>
        </p:nvSpPr>
        <p:spPr>
          <a:xfrm>
            <a:off x="4713387" y="833024"/>
            <a:ext cx="5255023" cy="5255007"/>
          </a:xfrm>
          <a:prstGeom prst="ellipse">
            <a:avLst/>
          </a:prstGeom>
          <a:solidFill>
            <a:srgbClr val="9696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Ellipse 10">
            <a:extLst>
              <a:ext uri="{FF2B5EF4-FFF2-40B4-BE49-F238E27FC236}">
                <a16:creationId xmlns:a16="http://schemas.microsoft.com/office/drawing/2014/main" id="{849B5B09-4586-20BE-9021-11BE23126C7E}"/>
              </a:ext>
            </a:extLst>
          </p:cNvPr>
          <p:cNvSpPr/>
          <p:nvPr/>
        </p:nvSpPr>
        <p:spPr>
          <a:xfrm>
            <a:off x="5231904" y="1365017"/>
            <a:ext cx="4204018" cy="4204006"/>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Ellipse 11">
            <a:extLst>
              <a:ext uri="{FF2B5EF4-FFF2-40B4-BE49-F238E27FC236}">
                <a16:creationId xmlns:a16="http://schemas.microsoft.com/office/drawing/2014/main" id="{16002DC6-4B3D-0D33-3078-0CE0BF0AD7C5}"/>
              </a:ext>
            </a:extLst>
          </p:cNvPr>
          <p:cNvSpPr/>
          <p:nvPr/>
        </p:nvSpPr>
        <p:spPr>
          <a:xfrm>
            <a:off x="5734272" y="1924296"/>
            <a:ext cx="3153014" cy="3153004"/>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Ellipse 12">
            <a:extLst>
              <a:ext uri="{FF2B5EF4-FFF2-40B4-BE49-F238E27FC236}">
                <a16:creationId xmlns:a16="http://schemas.microsoft.com/office/drawing/2014/main" id="{5FD3308F-B363-F092-5E19-A998220D4335}"/>
              </a:ext>
            </a:extLst>
          </p:cNvPr>
          <p:cNvSpPr/>
          <p:nvPr/>
        </p:nvSpPr>
        <p:spPr>
          <a:xfrm>
            <a:off x="6084606" y="2274630"/>
            <a:ext cx="2452344" cy="24523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0000"/>
              </a:highlight>
            </a:endParaRPr>
          </a:p>
        </p:txBody>
      </p:sp>
      <p:sp>
        <p:nvSpPr>
          <p:cNvPr id="58" name="Ellipse 13">
            <a:extLst>
              <a:ext uri="{FF2B5EF4-FFF2-40B4-BE49-F238E27FC236}">
                <a16:creationId xmlns:a16="http://schemas.microsoft.com/office/drawing/2014/main" id="{8F7C99BC-C34B-6873-745D-B62242B3B817}"/>
              </a:ext>
            </a:extLst>
          </p:cNvPr>
          <p:cNvSpPr/>
          <p:nvPr/>
        </p:nvSpPr>
        <p:spPr>
          <a:xfrm>
            <a:off x="6452869" y="2624964"/>
            <a:ext cx="1751674" cy="1751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feld 20">
            <a:extLst>
              <a:ext uri="{FF2B5EF4-FFF2-40B4-BE49-F238E27FC236}">
                <a16:creationId xmlns:a16="http://schemas.microsoft.com/office/drawing/2014/main" id="{7D46F2A3-2FBE-7B7F-A222-91BFAB64059F}"/>
              </a:ext>
            </a:extLst>
          </p:cNvPr>
          <p:cNvSpPr txBox="1"/>
          <p:nvPr/>
        </p:nvSpPr>
        <p:spPr>
          <a:xfrm flipH="1">
            <a:off x="10434169" y="1482801"/>
            <a:ext cx="1497276" cy="359415"/>
          </a:xfrm>
          <a:prstGeom prst="rect">
            <a:avLst/>
          </a:prstGeom>
          <a:noFill/>
          <a:ln w="19050">
            <a:noFill/>
          </a:ln>
          <a:effectLst/>
        </p:spPr>
        <p:txBody>
          <a:bodyPr wrap="square" rtlCol="0">
            <a:normAutofit lnSpcReduction="10000"/>
          </a:bodyPr>
          <a:lstStyle/>
          <a:p>
            <a:pPr>
              <a:lnSpc>
                <a:spcPct val="90000"/>
              </a:lnSpc>
              <a:spcAft>
                <a:spcPts val="600"/>
              </a:spcAft>
            </a:pPr>
            <a:r>
              <a:rPr lang="en-GB" sz="2000" b="1" dirty="0">
                <a:solidFill>
                  <a:schemeClr val="tx1">
                    <a:lumMod val="50000"/>
                    <a:lumOff val="50000"/>
                  </a:schemeClr>
                </a:solidFill>
              </a:rPr>
              <a:t>Reality</a:t>
            </a:r>
          </a:p>
        </p:txBody>
      </p:sp>
      <p:sp>
        <p:nvSpPr>
          <p:cNvPr id="61" name="Textfeld 21">
            <a:extLst>
              <a:ext uri="{FF2B5EF4-FFF2-40B4-BE49-F238E27FC236}">
                <a16:creationId xmlns:a16="http://schemas.microsoft.com/office/drawing/2014/main" id="{DD513D9F-7F1C-35E8-2107-23FAD1ED5D4B}"/>
              </a:ext>
            </a:extLst>
          </p:cNvPr>
          <p:cNvSpPr txBox="1"/>
          <p:nvPr/>
        </p:nvSpPr>
        <p:spPr>
          <a:xfrm flipH="1">
            <a:off x="10434169" y="2094922"/>
            <a:ext cx="1497276" cy="359415"/>
          </a:xfrm>
          <a:prstGeom prst="rect">
            <a:avLst/>
          </a:prstGeom>
          <a:noFill/>
          <a:ln w="19050">
            <a:noFill/>
          </a:ln>
          <a:effectLst/>
        </p:spPr>
        <p:txBody>
          <a:bodyPr wrap="square" rtlCol="0">
            <a:noAutofit/>
          </a:bodyPr>
          <a:lstStyle/>
          <a:p>
            <a:pPr>
              <a:lnSpc>
                <a:spcPct val="90000"/>
              </a:lnSpc>
              <a:spcAft>
                <a:spcPts val="600"/>
              </a:spcAft>
            </a:pPr>
            <a:r>
              <a:rPr lang="en-GB" sz="2000" b="1" dirty="0">
                <a:solidFill>
                  <a:schemeClr val="tx1">
                    <a:lumMod val="50000"/>
                    <a:lumOff val="50000"/>
                  </a:schemeClr>
                </a:solidFill>
              </a:rPr>
              <a:t>Behaviour</a:t>
            </a:r>
          </a:p>
        </p:txBody>
      </p:sp>
      <p:sp>
        <p:nvSpPr>
          <p:cNvPr id="62" name="Textfeld 22">
            <a:extLst>
              <a:ext uri="{FF2B5EF4-FFF2-40B4-BE49-F238E27FC236}">
                <a16:creationId xmlns:a16="http://schemas.microsoft.com/office/drawing/2014/main" id="{A5EAE1E8-832F-8B4B-0054-4207843CB563}"/>
              </a:ext>
            </a:extLst>
          </p:cNvPr>
          <p:cNvSpPr txBox="1"/>
          <p:nvPr/>
        </p:nvSpPr>
        <p:spPr>
          <a:xfrm flipH="1">
            <a:off x="10468265" y="2802537"/>
            <a:ext cx="1497276" cy="359415"/>
          </a:xfrm>
          <a:prstGeom prst="rect">
            <a:avLst/>
          </a:prstGeom>
          <a:noFill/>
          <a:ln w="19050">
            <a:noFill/>
          </a:ln>
          <a:effectLst/>
        </p:spPr>
        <p:txBody>
          <a:bodyPr wrap="square" rtlCol="0">
            <a:normAutofit lnSpcReduction="10000"/>
          </a:bodyPr>
          <a:lstStyle/>
          <a:p>
            <a:pPr>
              <a:lnSpc>
                <a:spcPct val="90000"/>
              </a:lnSpc>
              <a:spcAft>
                <a:spcPts val="600"/>
              </a:spcAft>
            </a:pPr>
            <a:r>
              <a:rPr lang="en-GB" sz="2000" b="1" dirty="0">
                <a:solidFill>
                  <a:schemeClr val="tx1">
                    <a:lumMod val="50000"/>
                    <a:lumOff val="50000"/>
                  </a:schemeClr>
                </a:solidFill>
              </a:rPr>
              <a:t>Values</a:t>
            </a:r>
          </a:p>
        </p:txBody>
      </p:sp>
      <p:sp>
        <p:nvSpPr>
          <p:cNvPr id="63" name="Textfeld 23">
            <a:extLst>
              <a:ext uri="{FF2B5EF4-FFF2-40B4-BE49-F238E27FC236}">
                <a16:creationId xmlns:a16="http://schemas.microsoft.com/office/drawing/2014/main" id="{564F3DCA-E861-7A34-59F4-692E51859587}"/>
              </a:ext>
            </a:extLst>
          </p:cNvPr>
          <p:cNvSpPr txBox="1"/>
          <p:nvPr/>
        </p:nvSpPr>
        <p:spPr>
          <a:xfrm flipH="1">
            <a:off x="10460067" y="3355858"/>
            <a:ext cx="1497276" cy="359415"/>
          </a:xfrm>
          <a:prstGeom prst="rect">
            <a:avLst/>
          </a:prstGeom>
          <a:noFill/>
          <a:ln w="19050">
            <a:noFill/>
          </a:ln>
          <a:effectLst/>
        </p:spPr>
        <p:txBody>
          <a:bodyPr wrap="square" rtlCol="0">
            <a:noAutofit/>
          </a:bodyPr>
          <a:lstStyle/>
          <a:p>
            <a:pPr>
              <a:lnSpc>
                <a:spcPct val="90000"/>
              </a:lnSpc>
              <a:spcAft>
                <a:spcPts val="600"/>
              </a:spcAft>
            </a:pPr>
            <a:r>
              <a:rPr lang="en-GB" sz="2000" b="1" dirty="0">
                <a:solidFill>
                  <a:schemeClr val="tx1">
                    <a:lumMod val="50000"/>
                    <a:lumOff val="50000"/>
                  </a:schemeClr>
                </a:solidFill>
              </a:rPr>
              <a:t>Thinking</a:t>
            </a:r>
          </a:p>
        </p:txBody>
      </p:sp>
      <p:sp>
        <p:nvSpPr>
          <p:cNvPr id="129" name="Textfeld 25">
            <a:extLst>
              <a:ext uri="{FF2B5EF4-FFF2-40B4-BE49-F238E27FC236}">
                <a16:creationId xmlns:a16="http://schemas.microsoft.com/office/drawing/2014/main" id="{DF3FD34B-84E7-B31B-3266-2B6DC6C06DEC}"/>
              </a:ext>
            </a:extLst>
          </p:cNvPr>
          <p:cNvSpPr txBox="1"/>
          <p:nvPr/>
        </p:nvSpPr>
        <p:spPr>
          <a:xfrm flipH="1">
            <a:off x="6699477" y="3056670"/>
            <a:ext cx="1463294" cy="926516"/>
          </a:xfrm>
          <a:prstGeom prst="rect">
            <a:avLst/>
          </a:prstGeom>
          <a:noFill/>
          <a:ln w="19050">
            <a:noFill/>
          </a:ln>
          <a:effectLst>
            <a:outerShdw blurRad="50800" dist="38100" dir="2700000" algn="tl" rotWithShape="0">
              <a:prstClr val="black">
                <a:alpha val="40000"/>
              </a:prstClr>
            </a:outerShdw>
          </a:effectLst>
        </p:spPr>
        <p:txBody>
          <a:bodyPr wrap="square" rtlCol="0">
            <a:noAutofit/>
          </a:bodyPr>
          <a:lstStyle>
            <a:defPPr>
              <a:defRPr lang="de-DE"/>
            </a:defPPr>
            <a:lvl1pPr>
              <a:lnSpc>
                <a:spcPct val="90000"/>
              </a:lnSpc>
              <a:spcAft>
                <a:spcPts val="600"/>
              </a:spcAft>
              <a:defRPr sz="2000" b="1"/>
            </a:lvl1pPr>
          </a:lstStyle>
          <a:p>
            <a:r>
              <a:rPr lang="de-CH" dirty="0">
                <a:solidFill>
                  <a:schemeClr val="bg1"/>
                </a:solidFill>
              </a:rPr>
              <a:t>Heart </a:t>
            </a:r>
            <a:br>
              <a:rPr lang="de-CH" dirty="0">
                <a:solidFill>
                  <a:schemeClr val="bg1"/>
                </a:solidFill>
              </a:rPr>
            </a:br>
            <a:r>
              <a:rPr lang="en-US" sz="1800" dirty="0">
                <a:solidFill>
                  <a:schemeClr val="bg1"/>
                </a:solidFill>
              </a:rPr>
              <a:t>believes</a:t>
            </a:r>
            <a:br>
              <a:rPr lang="en-US" sz="1800" dirty="0">
                <a:solidFill>
                  <a:schemeClr val="bg1"/>
                </a:solidFill>
              </a:rPr>
            </a:br>
            <a:r>
              <a:rPr lang="en-US" sz="1800" dirty="0">
                <a:solidFill>
                  <a:schemeClr val="bg1"/>
                </a:solidFill>
              </a:rPr>
              <a:t>Identity</a:t>
            </a:r>
            <a:endParaRPr lang="en-US" dirty="0">
              <a:solidFill>
                <a:schemeClr val="bg1"/>
              </a:solidFill>
            </a:endParaRPr>
          </a:p>
        </p:txBody>
      </p:sp>
      <p:cxnSp>
        <p:nvCxnSpPr>
          <p:cNvPr id="130" name="Straight Connector 129">
            <a:extLst>
              <a:ext uri="{FF2B5EF4-FFF2-40B4-BE49-F238E27FC236}">
                <a16:creationId xmlns:a16="http://schemas.microsoft.com/office/drawing/2014/main" id="{C6722F23-BA36-D2B1-DA4E-A7668A996910}"/>
              </a:ext>
            </a:extLst>
          </p:cNvPr>
          <p:cNvCxnSpPr>
            <a:cxnSpLocks/>
          </p:cNvCxnSpPr>
          <p:nvPr/>
        </p:nvCxnSpPr>
        <p:spPr>
          <a:xfrm>
            <a:off x="8887286" y="1662508"/>
            <a:ext cx="13118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F630D608-425B-DA62-ED10-9A9A45F9D5AF}"/>
              </a:ext>
            </a:extLst>
          </p:cNvPr>
          <p:cNvCxnSpPr>
            <a:cxnSpLocks/>
          </p:cNvCxnSpPr>
          <p:nvPr/>
        </p:nvCxnSpPr>
        <p:spPr>
          <a:xfrm>
            <a:off x="8874419" y="2266438"/>
            <a:ext cx="13118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E3AED596-AFF3-AA8F-0D89-207522775ED5}"/>
              </a:ext>
            </a:extLst>
          </p:cNvPr>
          <p:cNvCxnSpPr>
            <a:cxnSpLocks/>
          </p:cNvCxnSpPr>
          <p:nvPr/>
        </p:nvCxnSpPr>
        <p:spPr>
          <a:xfrm>
            <a:off x="8656104" y="2968878"/>
            <a:ext cx="15730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04C76064-CA6C-DED9-EFCC-C0BC72146592}"/>
              </a:ext>
            </a:extLst>
          </p:cNvPr>
          <p:cNvCxnSpPr>
            <a:cxnSpLocks/>
          </p:cNvCxnSpPr>
          <p:nvPr/>
        </p:nvCxnSpPr>
        <p:spPr>
          <a:xfrm>
            <a:off x="8296064" y="3571033"/>
            <a:ext cx="18898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Gerade Verbindung mit Pfeil 2">
            <a:extLst>
              <a:ext uri="{FF2B5EF4-FFF2-40B4-BE49-F238E27FC236}">
                <a16:creationId xmlns:a16="http://schemas.microsoft.com/office/drawing/2014/main" id="{D403F952-6C9A-2F6F-0E02-BF11BBFD7CFB}"/>
              </a:ext>
            </a:extLst>
          </p:cNvPr>
          <p:cNvCxnSpPr>
            <a:cxnSpLocks/>
          </p:cNvCxnSpPr>
          <p:nvPr/>
        </p:nvCxnSpPr>
        <p:spPr>
          <a:xfrm flipV="1">
            <a:off x="7464152" y="1482801"/>
            <a:ext cx="936104" cy="1867223"/>
          </a:xfrm>
          <a:prstGeom prst="straightConnector1">
            <a:avLst/>
          </a:prstGeom>
          <a:ln w="76200">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5" name="Gerade Verbindung mit Pfeil 4">
            <a:extLst>
              <a:ext uri="{FF2B5EF4-FFF2-40B4-BE49-F238E27FC236}">
                <a16:creationId xmlns:a16="http://schemas.microsoft.com/office/drawing/2014/main" id="{9ECE3475-28C2-A8F5-EFE7-90A625EF4918}"/>
              </a:ext>
            </a:extLst>
          </p:cNvPr>
          <p:cNvCxnSpPr>
            <a:cxnSpLocks/>
          </p:cNvCxnSpPr>
          <p:nvPr/>
        </p:nvCxnSpPr>
        <p:spPr>
          <a:xfrm flipH="1">
            <a:off x="7536160" y="2892326"/>
            <a:ext cx="679670" cy="517607"/>
          </a:xfrm>
          <a:prstGeom prst="straightConnector1">
            <a:avLst/>
          </a:prstGeom>
          <a:ln w="76200">
            <a:solidFill>
              <a:schemeClr val="bg1"/>
            </a:solidFill>
            <a:tailEnd type="triangle"/>
          </a:ln>
        </p:spPr>
        <p:style>
          <a:lnRef idx="3">
            <a:schemeClr val="dk1"/>
          </a:lnRef>
          <a:fillRef idx="0">
            <a:schemeClr val="dk1"/>
          </a:fillRef>
          <a:effectRef idx="2">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left)">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wipe(left)">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left)">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wipe(left)">
                                      <p:cBhvr>
                                        <p:cTn id="27" dur="500"/>
                                        <p:tgtEl>
                                          <p:spTgt spid="1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P spid="63" grpId="0"/>
      <p:bldP spid="12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2A65A-7F50-A204-73AE-A640CD84B227}"/>
              </a:ext>
            </a:extLst>
          </p:cNvPr>
          <p:cNvSpPr>
            <a:spLocks noGrp="1"/>
          </p:cNvSpPr>
          <p:nvPr>
            <p:ph type="title"/>
          </p:nvPr>
        </p:nvSpPr>
        <p:spPr>
          <a:xfrm>
            <a:off x="1352317" y="341924"/>
            <a:ext cx="9692640" cy="1325562"/>
          </a:xfrm>
        </p:spPr>
        <p:txBody>
          <a:bodyPr vert="horz" lIns="91440" tIns="45720" rIns="91440" bIns="45720" rtlCol="0" anchor="b">
            <a:normAutofit/>
          </a:bodyPr>
          <a:lstStyle/>
          <a:p>
            <a:r>
              <a:rPr lang="en-US" sz="4400" dirty="0"/>
              <a:t>Change your direction</a:t>
            </a:r>
          </a:p>
        </p:txBody>
      </p:sp>
      <p:graphicFrame>
        <p:nvGraphicFramePr>
          <p:cNvPr id="6" name="Textplatzhalter 3">
            <a:extLst>
              <a:ext uri="{FF2B5EF4-FFF2-40B4-BE49-F238E27FC236}">
                <a16:creationId xmlns:a16="http://schemas.microsoft.com/office/drawing/2014/main" id="{6F436BE1-814F-BAD3-7EC5-64FABF51DF8C}"/>
              </a:ext>
            </a:extLst>
          </p:cNvPr>
          <p:cNvGraphicFramePr/>
          <p:nvPr>
            <p:extLst>
              <p:ext uri="{D42A27DB-BD31-4B8C-83A1-F6EECF244321}">
                <p14:modId xmlns:p14="http://schemas.microsoft.com/office/powerpoint/2010/main" val="594535102"/>
              </p:ext>
            </p:extLst>
          </p:nvPr>
        </p:nvGraphicFramePr>
        <p:xfrm>
          <a:off x="1261871" y="2014691"/>
          <a:ext cx="922576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892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dgm id="{7CA441DB-E6A0-4526-AF19-CCF487075582}"/>
                                            </p:graphicEl>
                                          </p:spTgt>
                                        </p:tgtEl>
                                        <p:attrNameLst>
                                          <p:attrName>style.visibility</p:attrName>
                                        </p:attrNameLst>
                                      </p:cBhvr>
                                      <p:to>
                                        <p:strVal val="visible"/>
                                      </p:to>
                                    </p:set>
                                    <p:animEffect transition="in" filter="wipe(left)">
                                      <p:cBhvr>
                                        <p:cTn id="7" dur="500"/>
                                        <p:tgtEl>
                                          <p:spTgt spid="6">
                                            <p:graphicEl>
                                              <a:dgm id="{7CA441DB-E6A0-4526-AF19-CCF487075582}"/>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graphicEl>
                                              <a:dgm id="{80EBC701-7F8E-4972-8703-D6F39ADCD07E}"/>
                                            </p:graphicEl>
                                          </p:spTgt>
                                        </p:tgtEl>
                                        <p:attrNameLst>
                                          <p:attrName>style.visibility</p:attrName>
                                        </p:attrNameLst>
                                      </p:cBhvr>
                                      <p:to>
                                        <p:strVal val="visible"/>
                                      </p:to>
                                    </p:set>
                                    <p:animEffect transition="in" filter="wipe(left)">
                                      <p:cBhvr>
                                        <p:cTn id="10" dur="500"/>
                                        <p:tgtEl>
                                          <p:spTgt spid="6">
                                            <p:graphicEl>
                                              <a:dgm id="{80EBC701-7F8E-4972-8703-D6F39ADCD07E}"/>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graphicEl>
                                              <a:dgm id="{3669DB43-E806-48EE-9716-6005E80C2DF8}"/>
                                            </p:graphicEl>
                                          </p:spTgt>
                                        </p:tgtEl>
                                        <p:attrNameLst>
                                          <p:attrName>style.visibility</p:attrName>
                                        </p:attrNameLst>
                                      </p:cBhvr>
                                      <p:to>
                                        <p:strVal val="visible"/>
                                      </p:to>
                                    </p:set>
                                    <p:animEffect transition="in" filter="wipe(left)">
                                      <p:cBhvr>
                                        <p:cTn id="13" dur="500"/>
                                        <p:tgtEl>
                                          <p:spTgt spid="6">
                                            <p:graphicEl>
                                              <a:dgm id="{3669DB43-E806-48EE-9716-6005E80C2DF8}"/>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graphicEl>
                                              <a:dgm id="{54C2CCA4-7FD3-44CF-95C9-7A55273C7F54}"/>
                                            </p:graphicEl>
                                          </p:spTgt>
                                        </p:tgtEl>
                                        <p:attrNameLst>
                                          <p:attrName>style.visibility</p:attrName>
                                        </p:attrNameLst>
                                      </p:cBhvr>
                                      <p:to>
                                        <p:strVal val="visible"/>
                                      </p:to>
                                    </p:set>
                                    <p:animEffect transition="in" filter="wipe(left)">
                                      <p:cBhvr>
                                        <p:cTn id="18" dur="500"/>
                                        <p:tgtEl>
                                          <p:spTgt spid="6">
                                            <p:graphicEl>
                                              <a:dgm id="{54C2CCA4-7FD3-44CF-95C9-7A55273C7F54}"/>
                                            </p:graphic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
                                            <p:graphicEl>
                                              <a:dgm id="{E608C737-4294-4C7F-B8F7-836D452D6621}"/>
                                            </p:graphicEl>
                                          </p:spTgt>
                                        </p:tgtEl>
                                        <p:attrNameLst>
                                          <p:attrName>style.visibility</p:attrName>
                                        </p:attrNameLst>
                                      </p:cBhvr>
                                      <p:to>
                                        <p:strVal val="visible"/>
                                      </p:to>
                                    </p:set>
                                    <p:animEffect transition="in" filter="wipe(left)">
                                      <p:cBhvr>
                                        <p:cTn id="21" dur="500"/>
                                        <p:tgtEl>
                                          <p:spTgt spid="6">
                                            <p:graphicEl>
                                              <a:dgm id="{E608C737-4294-4C7F-B8F7-836D452D6621}"/>
                                            </p:graphic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
                                            <p:graphicEl>
                                              <a:dgm id="{DC3868A2-D220-48EA-B911-8BD3743432BA}"/>
                                            </p:graphicEl>
                                          </p:spTgt>
                                        </p:tgtEl>
                                        <p:attrNameLst>
                                          <p:attrName>style.visibility</p:attrName>
                                        </p:attrNameLst>
                                      </p:cBhvr>
                                      <p:to>
                                        <p:strVal val="visible"/>
                                      </p:to>
                                    </p:set>
                                    <p:animEffect transition="in" filter="wipe(left)">
                                      <p:cBhvr>
                                        <p:cTn id="24" dur="500"/>
                                        <p:tgtEl>
                                          <p:spTgt spid="6">
                                            <p:graphicEl>
                                              <a:dgm id="{DC3868A2-D220-48EA-B911-8BD3743432BA}"/>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graphicEl>
                                              <a:dgm id="{1E64D3E1-8C0D-4CFE-BE3A-3CE723250B24}"/>
                                            </p:graphicEl>
                                          </p:spTgt>
                                        </p:tgtEl>
                                        <p:attrNameLst>
                                          <p:attrName>style.visibility</p:attrName>
                                        </p:attrNameLst>
                                      </p:cBhvr>
                                      <p:to>
                                        <p:strVal val="visible"/>
                                      </p:to>
                                    </p:set>
                                    <p:animEffect transition="in" filter="wipe(left)">
                                      <p:cBhvr>
                                        <p:cTn id="29" dur="500"/>
                                        <p:tgtEl>
                                          <p:spTgt spid="6">
                                            <p:graphicEl>
                                              <a:dgm id="{1E64D3E1-8C0D-4CFE-BE3A-3CE723250B24}"/>
                                            </p:graphic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graphicEl>
                                              <a:dgm id="{D2CC1232-6258-46EA-A485-F6EE81AD883E}"/>
                                            </p:graphicEl>
                                          </p:spTgt>
                                        </p:tgtEl>
                                        <p:attrNameLst>
                                          <p:attrName>style.visibility</p:attrName>
                                        </p:attrNameLst>
                                      </p:cBhvr>
                                      <p:to>
                                        <p:strVal val="visible"/>
                                      </p:to>
                                    </p:set>
                                    <p:animEffect transition="in" filter="wipe(left)">
                                      <p:cBhvr>
                                        <p:cTn id="32" dur="500"/>
                                        <p:tgtEl>
                                          <p:spTgt spid="6">
                                            <p:graphicEl>
                                              <a:dgm id="{D2CC1232-6258-46EA-A485-F6EE81AD883E}"/>
                                            </p:graphic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
                                            <p:graphicEl>
                                              <a:dgm id="{1A43B66D-6B3C-4B11-B430-A119AAA12223}"/>
                                            </p:graphicEl>
                                          </p:spTgt>
                                        </p:tgtEl>
                                        <p:attrNameLst>
                                          <p:attrName>style.visibility</p:attrName>
                                        </p:attrNameLst>
                                      </p:cBhvr>
                                      <p:to>
                                        <p:strVal val="visible"/>
                                      </p:to>
                                    </p:set>
                                    <p:animEffect transition="in" filter="wipe(left)">
                                      <p:cBhvr>
                                        <p:cTn id="35" dur="500"/>
                                        <p:tgtEl>
                                          <p:spTgt spid="6">
                                            <p:graphicEl>
                                              <a:dgm id="{1A43B66D-6B3C-4B11-B430-A119AAA1222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38636A3-807B-4D19-79A8-125B322177E6}"/>
              </a:ext>
            </a:extLst>
          </p:cNvPr>
          <p:cNvSpPr>
            <a:spLocks noGrp="1"/>
          </p:cNvSpPr>
          <p:nvPr>
            <p:ph type="ctrTitle"/>
          </p:nvPr>
        </p:nvSpPr>
        <p:spPr>
          <a:xfrm>
            <a:off x="965199" y="1312049"/>
            <a:ext cx="5925989" cy="3167510"/>
          </a:xfrm>
        </p:spPr>
        <p:txBody>
          <a:bodyPr anchor="b">
            <a:normAutofit/>
          </a:bodyPr>
          <a:lstStyle/>
          <a:p>
            <a:pPr algn="r"/>
            <a:r>
              <a:rPr lang="en-US" sz="9600" b="1" dirty="0"/>
              <a:t>Conclusion </a:t>
            </a:r>
          </a:p>
        </p:txBody>
      </p:sp>
      <p:sp>
        <p:nvSpPr>
          <p:cNvPr id="3" name="Untertitel 2">
            <a:extLst>
              <a:ext uri="{FF2B5EF4-FFF2-40B4-BE49-F238E27FC236}">
                <a16:creationId xmlns:a16="http://schemas.microsoft.com/office/drawing/2014/main" id="{8AC00D57-9F87-E8AF-888B-275270AB2BBF}"/>
              </a:ext>
            </a:extLst>
          </p:cNvPr>
          <p:cNvSpPr>
            <a:spLocks noGrp="1"/>
          </p:cNvSpPr>
          <p:nvPr>
            <p:ph type="subTitle" idx="1"/>
          </p:nvPr>
        </p:nvSpPr>
        <p:spPr>
          <a:xfrm>
            <a:off x="965201" y="4582814"/>
            <a:ext cx="5925987" cy="1312657"/>
          </a:xfrm>
        </p:spPr>
        <p:txBody>
          <a:bodyPr anchor="t">
            <a:normAutofit/>
          </a:bodyPr>
          <a:lstStyle/>
          <a:p>
            <a:pPr algn="r"/>
            <a:r>
              <a:rPr lang="en-US" sz="2200" dirty="0"/>
              <a:t>To become a leader with influence a mindset change is required. We have to understand our minds and have to learn to think like the creator. </a:t>
            </a:r>
          </a:p>
        </p:txBody>
      </p:sp>
      <p:pic>
        <p:nvPicPr>
          <p:cNvPr id="7" name="Graphic 6" descr="Auktionshammer">
            <a:extLst>
              <a:ext uri="{FF2B5EF4-FFF2-40B4-BE49-F238E27FC236}">
                <a16:creationId xmlns:a16="http://schemas.microsoft.com/office/drawing/2014/main" id="{5C10A96C-0936-EDCF-B229-F32ACA885F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9140" y="2209474"/>
            <a:ext cx="2489416" cy="2489416"/>
          </a:xfrm>
          <a:prstGeom prst="rect">
            <a:avLst/>
          </a:prstGeom>
        </p:spPr>
      </p:pic>
    </p:spTree>
    <p:extLst>
      <p:ext uri="{BB962C8B-B14F-4D97-AF65-F5344CB8AC3E}">
        <p14:creationId xmlns:p14="http://schemas.microsoft.com/office/powerpoint/2010/main" val="3370350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Push pins laying down with one standing up">
            <a:extLst>
              <a:ext uri="{FF2B5EF4-FFF2-40B4-BE49-F238E27FC236}">
                <a16:creationId xmlns:a16="http://schemas.microsoft.com/office/drawing/2014/main" id="{0918174D-46BF-2E30-E327-E5C5AA6473BD}"/>
              </a:ext>
            </a:extLst>
          </p:cNvPr>
          <p:cNvPicPr>
            <a:picLocks noChangeAspect="1"/>
          </p:cNvPicPr>
          <p:nvPr/>
        </p:nvPicPr>
        <p:blipFill rotWithShape="1">
          <a:blip r:embed="rId2"/>
          <a:srcRect t="6250"/>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3" name="Inhaltsplatzhalter 2">
            <a:extLst>
              <a:ext uri="{FF2B5EF4-FFF2-40B4-BE49-F238E27FC236}">
                <a16:creationId xmlns:a16="http://schemas.microsoft.com/office/drawing/2014/main" id="{8627E913-B481-208C-3760-E20BEA1087EC}"/>
              </a:ext>
            </a:extLst>
          </p:cNvPr>
          <p:cNvSpPr>
            <a:spLocks noGrp="1"/>
          </p:cNvSpPr>
          <p:nvPr>
            <p:ph idx="1"/>
          </p:nvPr>
        </p:nvSpPr>
        <p:spPr>
          <a:xfrm>
            <a:off x="5801709" y="4572000"/>
            <a:ext cx="5552089" cy="1647825"/>
          </a:xfrm>
        </p:spPr>
        <p:txBody>
          <a:bodyPr>
            <a:normAutofit fontScale="92500" lnSpcReduction="20000"/>
          </a:bodyPr>
          <a:lstStyle/>
          <a:p>
            <a:pPr marL="0" indent="0">
              <a:buNone/>
            </a:pPr>
            <a:r>
              <a:rPr lang="en-GB" kern="1200" dirty="0">
                <a:latin typeface="+mn-lt"/>
                <a:ea typeface="+mn-ea"/>
                <a:cs typeface="+mn-cs"/>
              </a:rPr>
              <a:t>Many people want to change the world, but few know how to do it. If you want to change the world, you have to change yourself first, and that is often the most difficult </a:t>
            </a:r>
            <a:r>
              <a:rPr lang="en-GB" kern="1200">
                <a:latin typeface="+mn-lt"/>
                <a:ea typeface="+mn-ea"/>
                <a:cs typeface="+mn-cs"/>
              </a:rPr>
              <a:t>thing to do.</a:t>
            </a:r>
            <a:endParaRPr lang="en-GB" noProof="0" dirty="0"/>
          </a:p>
          <a:p>
            <a:pPr marL="0" indent="0">
              <a:buNone/>
            </a:pPr>
            <a:endParaRPr lang="en-GB" dirty="0"/>
          </a:p>
        </p:txBody>
      </p:sp>
    </p:spTree>
    <p:extLst>
      <p:ext uri="{BB962C8B-B14F-4D97-AF65-F5344CB8AC3E}">
        <p14:creationId xmlns:p14="http://schemas.microsoft.com/office/powerpoint/2010/main" val="3129604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Sermon On The Mount Images – Browse 993 Stock Photos, Vectors, and Video |  Adobe Stock">
            <a:extLst>
              <a:ext uri="{FF2B5EF4-FFF2-40B4-BE49-F238E27FC236}">
                <a16:creationId xmlns:a16="http://schemas.microsoft.com/office/drawing/2014/main" id="{87A3EF61-4395-C3AF-E82E-DE8615CE02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6"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D1ACD73-A1C9-4F6B-AFF1-8EA620895FCC}"/>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r>
              <a:rPr lang="en-US" sz="3600" b="1" dirty="0">
                <a:solidFill>
                  <a:schemeClr val="tx1">
                    <a:lumMod val="85000"/>
                    <a:lumOff val="15000"/>
                  </a:schemeClr>
                </a:solidFill>
              </a:rPr>
              <a:t>Jesus was the one, who had the most effective impact on the world</a:t>
            </a:r>
            <a:endParaRPr lang="en-US" sz="3600" dirty="0">
              <a:solidFill>
                <a:schemeClr val="tx1">
                  <a:lumMod val="85000"/>
                  <a:lumOff val="15000"/>
                </a:schemeClr>
              </a:solidFill>
            </a:endParaRPr>
          </a:p>
        </p:txBody>
      </p:sp>
      <p:cxnSp>
        <p:nvCxnSpPr>
          <p:cNvPr id="1037"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1628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9165109B-7036-4613-93D4-579E77F6E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feld 5">
            <a:extLst>
              <a:ext uri="{FF2B5EF4-FFF2-40B4-BE49-F238E27FC236}">
                <a16:creationId xmlns:a16="http://schemas.microsoft.com/office/drawing/2014/main" id="{B9E8BD64-52F3-914A-C42C-5689DC0A91BF}"/>
              </a:ext>
            </a:extLst>
          </p:cNvPr>
          <p:cNvSpPr txBox="1"/>
          <p:nvPr/>
        </p:nvSpPr>
        <p:spPr>
          <a:xfrm>
            <a:off x="761802" y="858982"/>
            <a:ext cx="3160341" cy="515293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kern="1200" spc="-50">
                <a:solidFill>
                  <a:schemeClr val="tx1"/>
                </a:solidFill>
                <a:latin typeface="+mj-lt"/>
                <a:ea typeface="+mj-ea"/>
                <a:cs typeface="+mj-cs"/>
              </a:rPr>
              <a:t>Luk 22:24-27</a:t>
            </a:r>
          </a:p>
        </p:txBody>
      </p:sp>
      <p:sp useBgFill="1">
        <p:nvSpPr>
          <p:cNvPr id="21" name="Rectangle 13">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6707" y="0"/>
            <a:ext cx="7455294" cy="6858000"/>
          </a:xfrm>
          <a:prstGeom prst="rect">
            <a:avLst/>
          </a:prstGeom>
          <a:ln>
            <a:noFill/>
          </a:ln>
          <a:effectLst>
            <a:outerShdw blurRad="317500" dist="228600" dir="798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extfeld 3">
            <a:extLst>
              <a:ext uri="{FF2B5EF4-FFF2-40B4-BE49-F238E27FC236}">
                <a16:creationId xmlns:a16="http://schemas.microsoft.com/office/drawing/2014/main" id="{9F6FA16E-F7AB-F9F5-BFA8-2324009FD233}"/>
              </a:ext>
            </a:extLst>
          </p:cNvPr>
          <p:cNvGraphicFramePr/>
          <p:nvPr>
            <p:extLst>
              <p:ext uri="{D42A27DB-BD31-4B8C-83A1-F6EECF244321}">
                <p14:modId xmlns:p14="http://schemas.microsoft.com/office/powerpoint/2010/main" val="1970602591"/>
              </p:ext>
            </p:extLst>
          </p:nvPr>
        </p:nvGraphicFramePr>
        <p:xfrm>
          <a:off x="5368169" y="601324"/>
          <a:ext cx="5849557" cy="5618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59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graphicEl>
                                              <a:dgm id="{D1CC72C3-59EF-493B-AC8E-47B2CEB58CAF}"/>
                                            </p:graphicEl>
                                          </p:spTgt>
                                        </p:tgtEl>
                                        <p:attrNameLst>
                                          <p:attrName>style.visibility</p:attrName>
                                        </p:attrNameLst>
                                      </p:cBhvr>
                                      <p:to>
                                        <p:strVal val="visible"/>
                                      </p:to>
                                    </p:set>
                                    <p:animEffect transition="in" filter="wipe(left)">
                                      <p:cBhvr>
                                        <p:cTn id="7" dur="500"/>
                                        <p:tgtEl>
                                          <p:spTgt spid="22">
                                            <p:graphicEl>
                                              <a:dgm id="{D1CC72C3-59EF-493B-AC8E-47B2CEB58CAF}"/>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graphicEl>
                                              <a:dgm id="{939ED9DC-7DCD-43C2-90B4-A147C18AD231}"/>
                                            </p:graphicEl>
                                          </p:spTgt>
                                        </p:tgtEl>
                                        <p:attrNameLst>
                                          <p:attrName>style.visibility</p:attrName>
                                        </p:attrNameLst>
                                      </p:cBhvr>
                                      <p:to>
                                        <p:strVal val="visible"/>
                                      </p:to>
                                    </p:set>
                                    <p:animEffect transition="in" filter="wipe(left)">
                                      <p:cBhvr>
                                        <p:cTn id="10" dur="500"/>
                                        <p:tgtEl>
                                          <p:spTgt spid="22">
                                            <p:graphicEl>
                                              <a:dgm id="{939ED9DC-7DCD-43C2-90B4-A147C18AD231}"/>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graphicEl>
                                              <a:dgm id="{CDF9DECF-01A0-4D96-8C98-8B2C51BEE92A}"/>
                                            </p:graphicEl>
                                          </p:spTgt>
                                        </p:tgtEl>
                                        <p:attrNameLst>
                                          <p:attrName>style.visibility</p:attrName>
                                        </p:attrNameLst>
                                      </p:cBhvr>
                                      <p:to>
                                        <p:strVal val="visible"/>
                                      </p:to>
                                    </p:set>
                                    <p:animEffect transition="in" filter="wipe(left)">
                                      <p:cBhvr>
                                        <p:cTn id="13" dur="500"/>
                                        <p:tgtEl>
                                          <p:spTgt spid="22">
                                            <p:graphicEl>
                                              <a:dgm id="{CDF9DECF-01A0-4D96-8C98-8B2C51BEE92A}"/>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2">
                                            <p:graphicEl>
                                              <a:dgm id="{D4D1133A-D8FA-4B34-9E04-2FC33EC610EB}"/>
                                            </p:graphicEl>
                                          </p:spTgt>
                                        </p:tgtEl>
                                        <p:attrNameLst>
                                          <p:attrName>style.visibility</p:attrName>
                                        </p:attrNameLst>
                                      </p:cBhvr>
                                      <p:to>
                                        <p:strVal val="visible"/>
                                      </p:to>
                                    </p:set>
                                    <p:animEffect transition="in" filter="wipe(left)">
                                      <p:cBhvr>
                                        <p:cTn id="18" dur="500"/>
                                        <p:tgtEl>
                                          <p:spTgt spid="22">
                                            <p:graphicEl>
                                              <a:dgm id="{D4D1133A-D8FA-4B34-9E04-2FC33EC610EB}"/>
                                            </p:graphic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2">
                                            <p:graphicEl>
                                              <a:dgm id="{3400BF09-41C2-4247-B278-7F35C7B173DF}"/>
                                            </p:graphicEl>
                                          </p:spTgt>
                                        </p:tgtEl>
                                        <p:attrNameLst>
                                          <p:attrName>style.visibility</p:attrName>
                                        </p:attrNameLst>
                                      </p:cBhvr>
                                      <p:to>
                                        <p:strVal val="visible"/>
                                      </p:to>
                                    </p:set>
                                    <p:animEffect transition="in" filter="wipe(left)">
                                      <p:cBhvr>
                                        <p:cTn id="21" dur="500"/>
                                        <p:tgtEl>
                                          <p:spTgt spid="22">
                                            <p:graphicEl>
                                              <a:dgm id="{3400BF09-41C2-4247-B278-7F35C7B173DF}"/>
                                            </p:graphic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graphicEl>
                                              <a:dgm id="{865683C7-BBA6-4EBC-B116-C36870B4F9FC}"/>
                                            </p:graphicEl>
                                          </p:spTgt>
                                        </p:tgtEl>
                                        <p:attrNameLst>
                                          <p:attrName>style.visibility</p:attrName>
                                        </p:attrNameLst>
                                      </p:cBhvr>
                                      <p:to>
                                        <p:strVal val="visible"/>
                                      </p:to>
                                    </p:set>
                                    <p:animEffect transition="in" filter="wipe(left)">
                                      <p:cBhvr>
                                        <p:cTn id="24" dur="500"/>
                                        <p:tgtEl>
                                          <p:spTgt spid="22">
                                            <p:graphicEl>
                                              <a:dgm id="{865683C7-BBA6-4EBC-B116-C36870B4F9FC}"/>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
                                            <p:graphicEl>
                                              <a:dgm id="{4890142C-0F52-4115-B416-F2B9356E5B47}"/>
                                            </p:graphicEl>
                                          </p:spTgt>
                                        </p:tgtEl>
                                        <p:attrNameLst>
                                          <p:attrName>style.visibility</p:attrName>
                                        </p:attrNameLst>
                                      </p:cBhvr>
                                      <p:to>
                                        <p:strVal val="visible"/>
                                      </p:to>
                                    </p:set>
                                    <p:animEffect transition="in" filter="wipe(left)">
                                      <p:cBhvr>
                                        <p:cTn id="29" dur="500"/>
                                        <p:tgtEl>
                                          <p:spTgt spid="22">
                                            <p:graphicEl>
                                              <a:dgm id="{4890142C-0F52-4115-B416-F2B9356E5B47}"/>
                                            </p:graphic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2">
                                            <p:graphicEl>
                                              <a:dgm id="{5F33140E-9CE2-498C-9B12-0E27AA803D03}"/>
                                            </p:graphicEl>
                                          </p:spTgt>
                                        </p:tgtEl>
                                        <p:attrNameLst>
                                          <p:attrName>style.visibility</p:attrName>
                                        </p:attrNameLst>
                                      </p:cBhvr>
                                      <p:to>
                                        <p:strVal val="visible"/>
                                      </p:to>
                                    </p:set>
                                    <p:animEffect transition="in" filter="wipe(left)">
                                      <p:cBhvr>
                                        <p:cTn id="32" dur="500"/>
                                        <p:tgtEl>
                                          <p:spTgt spid="22">
                                            <p:graphicEl>
                                              <a:dgm id="{5F33140E-9CE2-498C-9B12-0E27AA803D03}"/>
                                            </p:graphic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2">
                                            <p:graphicEl>
                                              <a:dgm id="{BAE84314-FDD9-4C86-89DF-57A47C1A3985}"/>
                                            </p:graphicEl>
                                          </p:spTgt>
                                        </p:tgtEl>
                                        <p:attrNameLst>
                                          <p:attrName>style.visibility</p:attrName>
                                        </p:attrNameLst>
                                      </p:cBhvr>
                                      <p:to>
                                        <p:strVal val="visible"/>
                                      </p:to>
                                    </p:set>
                                    <p:animEffect transition="in" filter="wipe(left)">
                                      <p:cBhvr>
                                        <p:cTn id="35" dur="500"/>
                                        <p:tgtEl>
                                          <p:spTgt spid="22">
                                            <p:graphicEl>
                                              <a:dgm id="{BAE84314-FDD9-4C86-89DF-57A47C1A398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Red toy person in front of two lines of white figures">
            <a:extLst>
              <a:ext uri="{FF2B5EF4-FFF2-40B4-BE49-F238E27FC236}">
                <a16:creationId xmlns:a16="http://schemas.microsoft.com/office/drawing/2014/main" id="{A1438445-DC88-D494-1B69-9D7F35353DC5}"/>
              </a:ext>
            </a:extLst>
          </p:cNvPr>
          <p:cNvPicPr>
            <a:picLocks noChangeAspect="1"/>
          </p:cNvPicPr>
          <p:nvPr/>
        </p:nvPicPr>
        <p:blipFill rotWithShape="1">
          <a:blip r:embed="rId2"/>
          <a:srcRect r="16892"/>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el 3">
            <a:extLst>
              <a:ext uri="{FF2B5EF4-FFF2-40B4-BE49-F238E27FC236}">
                <a16:creationId xmlns:a16="http://schemas.microsoft.com/office/drawing/2014/main" id="{9624F5B0-5349-67A7-1F39-4BD3DD900C04}"/>
              </a:ext>
            </a:extLst>
          </p:cNvPr>
          <p:cNvSpPr txBox="1">
            <a:spLocks noGrp="1"/>
          </p:cNvSpPr>
          <p:nvPr>
            <p:ph type="title"/>
          </p:nvPr>
        </p:nvSpPr>
        <p:spPr>
          <a:xfrm>
            <a:off x="477981" y="1122363"/>
            <a:ext cx="4023360" cy="3204134"/>
          </a:xfrm>
          <a:prstGeom prst="rect">
            <a:avLst/>
          </a:prstGeom>
        </p:spPr>
        <p:txBody>
          <a:bodyPr vert="horz" lIns="91440" tIns="45720" rIns="91440" bIns="45720" rtlCol="0" anchor="b">
            <a:normAutofit/>
          </a:bodyPr>
          <a:lstStyle/>
          <a:p>
            <a:pPr>
              <a:spcAft>
                <a:spcPts val="600"/>
              </a:spcAft>
            </a:pPr>
            <a:r>
              <a:rPr lang="en-US" b="1" spc="-50">
                <a:solidFill>
                  <a:schemeClr val="bg1"/>
                </a:solidFill>
              </a:rPr>
              <a:t>Leadership is not about a position is about serving people</a:t>
            </a:r>
            <a:endParaRPr lang="en-US" spc="-50" noProof="0">
              <a:solidFill>
                <a:schemeClr val="bg1"/>
              </a:solidFill>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82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195090A3-10A2-57E2-5EF8-73B2430E00B6}"/>
              </a:ext>
            </a:extLst>
          </p:cNvPr>
          <p:cNvSpPr txBox="1"/>
          <p:nvPr/>
        </p:nvSpPr>
        <p:spPr>
          <a:xfrm>
            <a:off x="5478099" y="630575"/>
            <a:ext cx="6500541" cy="5406352"/>
          </a:xfrm>
          <a:prstGeom prst="rect">
            <a:avLst/>
          </a:prstGeom>
          <a:noFill/>
        </p:spPr>
        <p:txBody>
          <a:bodyPr wrap="square">
            <a:spAutoFit/>
          </a:bodyPr>
          <a:lstStyle/>
          <a:p>
            <a:pPr>
              <a:lnSpc>
                <a:spcPct val="107000"/>
              </a:lnSpc>
              <a:spcAft>
                <a:spcPts val="14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Phil 2.5-9: </a:t>
            </a:r>
            <a:r>
              <a:rPr lang="en-GB" sz="2000" dirty="0">
                <a:effectLst/>
                <a:latin typeface="Calibri" panose="020F0502020204030204" pitchFamily="34" charset="0"/>
                <a:ea typeface="Calibri" panose="020F0502020204030204" pitchFamily="34" charset="0"/>
                <a:cs typeface="Times New Roman" panose="02020603050405020304" pitchFamily="18" charset="0"/>
              </a:rPr>
              <a:t>complete my joy by being of the same mind, having the same love, being in full accord </a:t>
            </a:r>
            <a:r>
              <a:rPr lang="en-GB" sz="2000" dirty="0">
                <a:latin typeface="Calibri" panose="020F0502020204030204" pitchFamily="34" charset="0"/>
                <a:ea typeface="Calibri" panose="020F0502020204030204" pitchFamily="34" charset="0"/>
                <a:cs typeface="Times New Roman" panose="02020603050405020304" pitchFamily="18" charset="0"/>
              </a:rPr>
              <a:t>and the same purpose in life. </a:t>
            </a:r>
          </a:p>
          <a:p>
            <a:pPr>
              <a:lnSpc>
                <a:spcPct val="107000"/>
              </a:lnSpc>
              <a:spcAft>
                <a:spcPts val="1400"/>
              </a:spcAft>
            </a:pPr>
            <a:r>
              <a:rPr lang="en-GB" sz="2000" b="1" dirty="0">
                <a:effectLst/>
                <a:latin typeface="Calibri" panose="020F0502020204030204" pitchFamily="34" charset="0"/>
                <a:ea typeface="Calibri" panose="020F0502020204030204" pitchFamily="34" charset="0"/>
                <a:cs typeface="Times New Roman" panose="02020603050405020304" pitchFamily="18" charset="0"/>
              </a:rPr>
              <a:t>1. </a:t>
            </a:r>
            <a:r>
              <a:rPr lang="en-GB" sz="2000" dirty="0">
                <a:effectLst/>
                <a:latin typeface="Calibri" panose="020F0502020204030204" pitchFamily="34" charset="0"/>
                <a:ea typeface="Calibri" panose="020F0502020204030204" pitchFamily="34" charset="0"/>
                <a:cs typeface="Times New Roman" panose="02020603050405020304" pitchFamily="18" charset="0"/>
              </a:rPr>
              <a:t>Do nothing from selfish ambition or conceit, but in humility count others more significant than yourselves.</a:t>
            </a:r>
            <a:endParaRPr lang="de-CH"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00"/>
              </a:spcAft>
            </a:pPr>
            <a:r>
              <a:rPr lang="en-GB" sz="2000" b="1" dirty="0">
                <a:effectLst/>
                <a:latin typeface="Calibri" panose="020F0502020204030204" pitchFamily="34" charset="0"/>
                <a:ea typeface="Calibri" panose="020F0502020204030204" pitchFamily="34" charset="0"/>
                <a:cs typeface="Times New Roman" panose="02020603050405020304" pitchFamily="18" charset="0"/>
              </a:rPr>
              <a:t>2. </a:t>
            </a:r>
            <a:r>
              <a:rPr lang="en-GB" sz="2000" dirty="0">
                <a:effectLst/>
                <a:latin typeface="Calibri" panose="020F0502020204030204" pitchFamily="34" charset="0"/>
                <a:ea typeface="Calibri" panose="020F0502020204030204" pitchFamily="34" charset="0"/>
                <a:cs typeface="Times New Roman" panose="02020603050405020304" pitchFamily="18" charset="0"/>
              </a:rPr>
              <a:t>Let each of you look not only to his own interests, but also to the interests of others. </a:t>
            </a:r>
            <a:br>
              <a:rPr lang="en-GB" sz="2000" dirty="0">
                <a:effectLst/>
                <a:latin typeface="Calibri" panose="020F0502020204030204" pitchFamily="34" charset="0"/>
                <a:ea typeface="Calibri" panose="020F0502020204030204" pitchFamily="34" charset="0"/>
                <a:cs typeface="Times New Roman" panose="02020603050405020304" pitchFamily="18" charset="0"/>
              </a:rPr>
            </a:br>
            <a:r>
              <a:rPr lang="en-GB" sz="2000" dirty="0">
                <a:effectLst/>
                <a:latin typeface="Calibri" panose="020F0502020204030204" pitchFamily="34" charset="0"/>
                <a:ea typeface="Calibri" panose="020F0502020204030204" pitchFamily="34" charset="0"/>
                <a:cs typeface="Times New Roman" panose="02020603050405020304" pitchFamily="18" charset="0"/>
              </a:rPr>
              <a:t>Have this mind among yourselves, </a:t>
            </a:r>
          </a:p>
          <a:p>
            <a:pPr>
              <a:lnSpc>
                <a:spcPct val="107000"/>
              </a:lnSpc>
              <a:spcAft>
                <a:spcPts val="1400"/>
              </a:spcAft>
            </a:pPr>
            <a:r>
              <a:rPr lang="en-GB" sz="2000" b="1" dirty="0">
                <a:latin typeface="Calibri" panose="020F0502020204030204" pitchFamily="34" charset="0"/>
                <a:ea typeface="Calibri" panose="020F0502020204030204" pitchFamily="34" charset="0"/>
                <a:cs typeface="Times New Roman" panose="02020603050405020304" pitchFamily="18" charset="0"/>
              </a:rPr>
              <a:t>3. </a:t>
            </a:r>
            <a:r>
              <a:rPr lang="en-GB" sz="2000" dirty="0">
                <a:latin typeface="Calibri" panose="020F0502020204030204" pitchFamily="34" charset="0"/>
                <a:ea typeface="Calibri" panose="020F0502020204030204" pitchFamily="34" charset="0"/>
                <a:cs typeface="Times New Roman" panose="02020603050405020304" pitchFamily="18" charset="0"/>
              </a:rPr>
              <a:t>He was in the form of God, but </a:t>
            </a:r>
            <a:r>
              <a:rPr lang="en-GB" sz="2000" dirty="0">
                <a:effectLst/>
                <a:latin typeface="Calibri" panose="020F0502020204030204" pitchFamily="34" charset="0"/>
                <a:ea typeface="Calibri" panose="020F0502020204030204" pitchFamily="34" charset="0"/>
                <a:cs typeface="Times New Roman" panose="02020603050405020304" pitchFamily="18" charset="0"/>
              </a:rPr>
              <a:t>emptied himself, by taking the form of a servant, being born in the likeness of men, and humbled himself by becoming obedient to the point of death, even death on a cross. </a:t>
            </a:r>
          </a:p>
          <a:p>
            <a:pPr>
              <a:lnSpc>
                <a:spcPct val="107000"/>
              </a:lnSpc>
              <a:spcAft>
                <a:spcPts val="1400"/>
              </a:spcAft>
            </a:pPr>
            <a:r>
              <a:rPr lang="en-GB" sz="2000" b="1" dirty="0">
                <a:latin typeface="Calibri" panose="020F0502020204030204" pitchFamily="34" charset="0"/>
                <a:ea typeface="Calibri" panose="020F0502020204030204" pitchFamily="34" charset="0"/>
                <a:cs typeface="Times New Roman" panose="02020603050405020304" pitchFamily="18" charset="0"/>
              </a:rPr>
              <a:t>4. </a:t>
            </a:r>
            <a:r>
              <a:rPr lang="en-GB" sz="2000" dirty="0">
                <a:latin typeface="Calibri" panose="020F0502020204030204" pitchFamily="34" charset="0"/>
                <a:ea typeface="Calibri" panose="020F0502020204030204" pitchFamily="34" charset="0"/>
                <a:cs typeface="Times New Roman" panose="02020603050405020304" pitchFamily="18" charset="0"/>
              </a:rPr>
              <a:t>Therefore, God has highly exalted him and given on him the name that is above every name.</a:t>
            </a:r>
            <a:endParaRPr lang="de-CH"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30" name="Picture 6" descr="The power of the cross - Signs of the Times">
            <a:extLst>
              <a:ext uri="{FF2B5EF4-FFF2-40B4-BE49-F238E27FC236}">
                <a16:creationId xmlns:a16="http://schemas.microsoft.com/office/drawing/2014/main" id="{F0C96DE0-0D65-83F0-0D5E-FAB0A11AC7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07" r="58586"/>
          <a:stretch/>
        </p:blipFill>
        <p:spPr bwMode="auto">
          <a:xfrm>
            <a:off x="0" y="0"/>
            <a:ext cx="459326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23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ACD73-A1C9-4F6B-AFF1-8EA620895FCC}"/>
              </a:ext>
            </a:extLst>
          </p:cNvPr>
          <p:cNvSpPr>
            <a:spLocks noGrp="1"/>
          </p:cNvSpPr>
          <p:nvPr>
            <p:ph type="title"/>
          </p:nvPr>
        </p:nvSpPr>
        <p:spPr/>
        <p:txBody>
          <a:bodyPr vert="horz" lIns="91440" tIns="45720" rIns="91440" bIns="45720" rtlCol="0" anchor="ctr">
            <a:normAutofit/>
          </a:bodyPr>
          <a:lstStyle/>
          <a:p>
            <a:r>
              <a:rPr lang="en-GB" b="1" dirty="0">
                <a:solidFill>
                  <a:schemeClr val="tx1"/>
                </a:solidFill>
              </a:rPr>
              <a:t>1 Principle of leadership </a:t>
            </a:r>
            <a:br>
              <a:rPr lang="en-GB" b="1" dirty="0">
                <a:solidFill>
                  <a:schemeClr val="tx1"/>
                </a:solidFill>
              </a:rPr>
            </a:br>
            <a:r>
              <a:rPr lang="en-GB" sz="3200" b="1" dirty="0"/>
              <a:t>It is not about me </a:t>
            </a:r>
            <a:r>
              <a:rPr lang="en-US" sz="3200" b="1" dirty="0"/>
              <a:t>Phil </a:t>
            </a:r>
            <a:r>
              <a:rPr lang="en-US" sz="3200" b="1" dirty="0">
                <a:solidFill>
                  <a:schemeClr val="tx1"/>
                </a:solidFill>
              </a:rPr>
              <a:t>2.5-9</a:t>
            </a:r>
            <a:endParaRPr lang="en-GB" b="1" dirty="0">
              <a:solidFill>
                <a:schemeClr val="tx1"/>
              </a:solidFill>
            </a:endParaRPr>
          </a:p>
        </p:txBody>
      </p:sp>
      <p:sp>
        <p:nvSpPr>
          <p:cNvPr id="5" name="Titel 1">
            <a:extLst>
              <a:ext uri="{FF2B5EF4-FFF2-40B4-BE49-F238E27FC236}">
                <a16:creationId xmlns:a16="http://schemas.microsoft.com/office/drawing/2014/main" id="{94E6BB43-C6BA-4DFE-A096-2E11D56B0257}"/>
              </a:ext>
            </a:extLst>
          </p:cNvPr>
          <p:cNvSpPr txBox="1">
            <a:spLocks/>
          </p:cNvSpPr>
          <p:nvPr/>
        </p:nvSpPr>
        <p:spPr bwMode="gray">
          <a:xfrm>
            <a:off x="961659" y="1971563"/>
            <a:ext cx="9025206" cy="4162796"/>
          </a:xfrm>
          <a:prstGeom prst="rect">
            <a:avLst/>
          </a:prstGeom>
        </p:spPr>
        <p:txBody>
          <a:bodyPr vert="horz" lIns="91440" tIns="45720" rIns="91440" bIns="45720" rtlCol="0">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49263" indent="-449263">
              <a:lnSpc>
                <a:spcPct val="90000"/>
              </a:lnSpc>
              <a:spcBef>
                <a:spcPts val="1000"/>
              </a:spcBef>
              <a:buClr>
                <a:schemeClr val="accent1"/>
              </a:buClr>
              <a:buSzPct val="80000"/>
              <a:buFont typeface="Wingdings 3" charset="2"/>
              <a:buChar char=""/>
            </a:pPr>
            <a:r>
              <a:rPr lang="en-GB" sz="2000" b="1" dirty="0">
                <a:solidFill>
                  <a:schemeClr val="tx1"/>
                </a:solidFill>
                <a:latin typeface="+mn-lt"/>
                <a:ea typeface="+mn-ea"/>
                <a:cs typeface="+mn-cs"/>
              </a:rPr>
              <a:t>Have a learning attitude: </a:t>
            </a:r>
            <a:r>
              <a:rPr lang="en-GB" sz="2000" dirty="0">
                <a:solidFill>
                  <a:schemeClr val="tx1"/>
                </a:solidFill>
                <a:latin typeface="+mn-lt"/>
                <a:ea typeface="+mn-ea"/>
                <a:cs typeface="+mn-cs"/>
              </a:rPr>
              <a:t>Have a great mentor (Jesus). Have the same attitude the same love and the same purpose in life. </a:t>
            </a:r>
          </a:p>
          <a:p>
            <a:pPr marL="449263" indent="-449263">
              <a:lnSpc>
                <a:spcPct val="90000"/>
              </a:lnSpc>
              <a:spcBef>
                <a:spcPts val="1000"/>
              </a:spcBef>
              <a:buClr>
                <a:schemeClr val="accent1"/>
              </a:buClr>
              <a:buSzPct val="80000"/>
              <a:buFont typeface="Wingdings 3" charset="2"/>
              <a:buChar char=""/>
            </a:pPr>
            <a:r>
              <a:rPr lang="en-GB" sz="2000" b="1" dirty="0">
                <a:solidFill>
                  <a:schemeClr val="tx1"/>
                </a:solidFill>
                <a:latin typeface="+mn-lt"/>
                <a:ea typeface="+mn-ea"/>
                <a:cs typeface="+mn-cs"/>
              </a:rPr>
              <a:t>It is not about me</a:t>
            </a:r>
            <a:r>
              <a:rPr lang="en-GB" sz="2000" dirty="0">
                <a:solidFill>
                  <a:schemeClr val="tx1"/>
                </a:solidFill>
                <a:latin typeface="+mn-lt"/>
                <a:ea typeface="+mn-ea"/>
                <a:cs typeface="+mn-cs"/>
              </a:rPr>
              <a:t>. Leadership can be measured by how much you see others and not yourself.</a:t>
            </a:r>
            <a:br>
              <a:rPr lang="en-GB" sz="2000" dirty="0">
                <a:solidFill>
                  <a:schemeClr val="tx1"/>
                </a:solidFill>
                <a:latin typeface="+mn-lt"/>
                <a:ea typeface="+mn-ea"/>
                <a:cs typeface="+mn-cs"/>
              </a:rPr>
            </a:br>
            <a:r>
              <a:rPr lang="en-GB" sz="2000" dirty="0">
                <a:solidFill>
                  <a:schemeClr val="tx1"/>
                </a:solidFill>
                <a:latin typeface="+mn-lt"/>
                <a:ea typeface="+mn-ea"/>
                <a:cs typeface="+mn-cs"/>
              </a:rPr>
              <a:t>It is not about my impute, my career, my performance, my time, my money, my profit. It is not about that I win; I am the first, I am the best. I want to stay in front be seen be heard. My rights my position, my health, I my me myself, please God bless all of us </a:t>
            </a:r>
          </a:p>
          <a:p>
            <a:pPr marL="449263" indent="-449263">
              <a:lnSpc>
                <a:spcPct val="90000"/>
              </a:lnSpc>
              <a:spcBef>
                <a:spcPts val="1000"/>
              </a:spcBef>
              <a:buClr>
                <a:schemeClr val="accent1"/>
              </a:buClr>
              <a:buSzPct val="80000"/>
              <a:buFont typeface="Wingdings 3" charset="2"/>
              <a:buChar char=""/>
            </a:pPr>
            <a:r>
              <a:rPr lang="en-GB" sz="2000" b="1" dirty="0">
                <a:solidFill>
                  <a:schemeClr val="tx1"/>
                </a:solidFill>
                <a:latin typeface="+mn-lt"/>
                <a:ea typeface="+mn-ea"/>
                <a:cs typeface="+mn-cs"/>
              </a:rPr>
              <a:t>Be ready to add value to people </a:t>
            </a:r>
          </a:p>
          <a:p>
            <a:pPr marL="449263" indent="-449263">
              <a:lnSpc>
                <a:spcPct val="90000"/>
              </a:lnSpc>
              <a:spcBef>
                <a:spcPts val="1000"/>
              </a:spcBef>
              <a:buClr>
                <a:schemeClr val="accent1"/>
              </a:buClr>
              <a:buSzPct val="80000"/>
              <a:buFont typeface="Wingdings 3" charset="2"/>
              <a:buChar char=""/>
            </a:pPr>
            <a:r>
              <a:rPr lang="en-GB" sz="2000" b="1" dirty="0">
                <a:solidFill>
                  <a:schemeClr val="tx1"/>
                </a:solidFill>
                <a:latin typeface="+mn-lt"/>
                <a:ea typeface="+mn-ea"/>
                <a:cs typeface="+mn-cs"/>
              </a:rPr>
              <a:t>Be willing to sacrifice your position</a:t>
            </a:r>
            <a:br>
              <a:rPr lang="en-GB" sz="2000" b="1" dirty="0">
                <a:solidFill>
                  <a:schemeClr val="tx1"/>
                </a:solidFill>
                <a:latin typeface="+mn-lt"/>
                <a:ea typeface="+mn-ea"/>
                <a:cs typeface="+mn-cs"/>
              </a:rPr>
            </a:br>
            <a:r>
              <a:rPr lang="en-GB" sz="2000" dirty="0">
                <a:solidFill>
                  <a:schemeClr val="tx1"/>
                </a:solidFill>
                <a:latin typeface="+mn-lt"/>
                <a:ea typeface="+mn-ea"/>
                <a:cs typeface="+mn-cs"/>
              </a:rPr>
              <a:t>You know I was born for something higher than just myself</a:t>
            </a:r>
          </a:p>
        </p:txBody>
      </p:sp>
    </p:spTree>
    <p:extLst>
      <p:ext uri="{BB962C8B-B14F-4D97-AF65-F5344CB8AC3E}">
        <p14:creationId xmlns:p14="http://schemas.microsoft.com/office/powerpoint/2010/main" val="119947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84421643-058D-FDC7-69A4-65718ED5EEC8}"/>
              </a:ext>
            </a:extLst>
          </p:cNvPr>
          <p:cNvSpPr txBox="1"/>
          <p:nvPr/>
        </p:nvSpPr>
        <p:spPr>
          <a:xfrm>
            <a:off x="138223" y="5107942"/>
            <a:ext cx="11916928" cy="1065836"/>
          </a:xfrm>
          <a:prstGeom prst="rect">
            <a:avLst/>
          </a:prstGeom>
        </p:spPr>
        <p:txBody>
          <a:bodyPr vert="horz" lIns="91440" tIns="45720" rIns="91440" bIns="45720" rtlCol="0" anchor="ctr">
            <a:normAutofit fontScale="92500"/>
          </a:bodyPr>
          <a:lstStyle>
            <a:lvl1pPr defTabSz="914400">
              <a:lnSpc>
                <a:spcPct val="85000"/>
              </a:lnSpc>
              <a:spcBef>
                <a:spcPct val="0"/>
              </a:spcBef>
              <a:buNone/>
              <a:defRPr sz="4000" b="1" spc="-50" baseline="0">
                <a:solidFill>
                  <a:schemeClr val="bg1"/>
                </a:solidFill>
                <a:latin typeface="+mj-lt"/>
                <a:ea typeface="+mj-ea"/>
                <a:cs typeface="+mj-cs"/>
              </a:defRPr>
            </a:lvl1pPr>
          </a:lstStyle>
          <a:p>
            <a:pPr algn="ctr">
              <a:lnSpc>
                <a:spcPct val="90000"/>
              </a:lnSpc>
              <a:spcAft>
                <a:spcPts val="600"/>
              </a:spcAft>
            </a:pPr>
            <a:r>
              <a:rPr lang="en-US" dirty="0">
                <a:solidFill>
                  <a:schemeClr val="tx1"/>
                </a:solidFill>
              </a:rPr>
              <a:t>What do you think which picture would fit the best to leadership?</a:t>
            </a:r>
          </a:p>
        </p:txBody>
      </p:sp>
      <p:pic>
        <p:nvPicPr>
          <p:cNvPr id="2050" name="Picture 2" descr="Free PSD | Man pointing himseflf">
            <a:extLst>
              <a:ext uri="{FF2B5EF4-FFF2-40B4-BE49-F238E27FC236}">
                <a16:creationId xmlns:a16="http://schemas.microsoft.com/office/drawing/2014/main" id="{06AACF18-950D-4716-A0AF-14AFA36FB3B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69110" y="320040"/>
            <a:ext cx="3116275" cy="3895344"/>
          </a:xfrm>
          <a:prstGeom prst="rect">
            <a:avLst/>
          </a:prstGeom>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2" name="Picture 4" descr="Von einander lernen — Was ich mir aus Äthiopien mitnehmen konnte | by  MITMACHEN! | Medium">
            <a:extLst>
              <a:ext uri="{FF2B5EF4-FFF2-40B4-BE49-F238E27FC236}">
                <a16:creationId xmlns:a16="http://schemas.microsoft.com/office/drawing/2014/main" id="{1DD5AEA1-C6A3-4333-BD0F-BD7A1CE8585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4496" y="393901"/>
            <a:ext cx="5614416" cy="3747622"/>
          </a:xfrm>
          <a:prstGeom prst="rect">
            <a:avLst/>
          </a:prstGeom>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38958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1129</Words>
  <Application>Microsoft Office PowerPoint</Application>
  <PresentationFormat>Breitbild</PresentationFormat>
  <Paragraphs>71</Paragraphs>
  <Slides>23</Slides>
  <Notes>1</Notes>
  <HiddenSlides>0</HiddenSlides>
  <MMClips>1</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23</vt:i4>
      </vt:variant>
    </vt:vector>
  </HeadingPairs>
  <TitlesOfParts>
    <vt:vector size="31" baseType="lpstr">
      <vt:lpstr>Arial</vt:lpstr>
      <vt:lpstr>Barlow Semi Condensed</vt:lpstr>
      <vt:lpstr>Calibri</vt:lpstr>
      <vt:lpstr>Calibri Light</vt:lpstr>
      <vt:lpstr>Corbel</vt:lpstr>
      <vt:lpstr>Impact</vt:lpstr>
      <vt:lpstr>Wingdings 3</vt:lpstr>
      <vt:lpstr>Office</vt:lpstr>
      <vt:lpstr>"Become an impacting leader who can drive meaningful change" </vt:lpstr>
      <vt:lpstr>Who wants to make a difference in life?</vt:lpstr>
      <vt:lpstr>PowerPoint-Präsentation</vt:lpstr>
      <vt:lpstr>Jesus was the one, who had the most effective impact on the world</vt:lpstr>
      <vt:lpstr>PowerPoint-Präsentation</vt:lpstr>
      <vt:lpstr>Leadership is not about a position is about serving people</vt:lpstr>
      <vt:lpstr>PowerPoint-Präsentation</vt:lpstr>
      <vt:lpstr>1 Principle of leadership  It is not about me Phil 2.5-9</vt:lpstr>
      <vt:lpstr>PowerPoint-Präsentation</vt:lpstr>
      <vt:lpstr>Leadership principle 1</vt:lpstr>
      <vt:lpstr>2 Principles of Leadership  It is all about me Phil 2.5-9</vt:lpstr>
      <vt:lpstr>There are three types of Leaders</vt:lpstr>
      <vt:lpstr>Leadership math</vt:lpstr>
      <vt:lpstr>Leaders are born to bring change</vt:lpstr>
      <vt:lpstr>The test  about your leadership level</vt:lpstr>
      <vt:lpstr>PowerPoint-Präsentation</vt:lpstr>
      <vt:lpstr>PowerPoint-Präsentation</vt:lpstr>
      <vt:lpstr>PowerPoint-Präsentation</vt:lpstr>
      <vt:lpstr>Why was Paul so secure and confident? </vt:lpstr>
      <vt:lpstr>If you are not able to say, follow me you are not a leader. </vt:lpstr>
      <vt:lpstr>PowerPoint-Präsentation</vt:lpstr>
      <vt:lpstr>Change your direction</vt:lpstr>
      <vt:lpstr>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Reichenbach Markus</dc:creator>
  <cp:lastModifiedBy>Markus Reichenbach</cp:lastModifiedBy>
  <cp:revision>50</cp:revision>
  <dcterms:created xsi:type="dcterms:W3CDTF">2020-12-09T10:48:06Z</dcterms:created>
  <dcterms:modified xsi:type="dcterms:W3CDTF">2023-10-25T13:41:24Z</dcterms:modified>
</cp:coreProperties>
</file>